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sldIdLst>
    <p:sldId id="261" r:id="rId2"/>
    <p:sldId id="304" r:id="rId3"/>
    <p:sldId id="259" r:id="rId4"/>
    <p:sldId id="305" r:id="rId5"/>
    <p:sldId id="306" r:id="rId6"/>
    <p:sldId id="260" r:id="rId7"/>
    <p:sldId id="307" r:id="rId8"/>
    <p:sldId id="308" r:id="rId9"/>
    <p:sldId id="309" r:id="rId10"/>
    <p:sldId id="310" r:id="rId11"/>
    <p:sldId id="312" r:id="rId12"/>
    <p:sldId id="313" r:id="rId13"/>
    <p:sldId id="314" r:id="rId14"/>
  </p:sldIdLst>
  <p:sldSz cx="12192000" cy="6858000"/>
  <p:notesSz cx="6858000" cy="9144000"/>
  <p:embeddedFontLst>
    <p:embeddedFont>
      <p:font typeface="Elephant" pitchFamily="18" charset="0"/>
      <p:regular r:id="rId16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Berlin Sans FB Demi" pitchFamily="34" charset="0"/>
      <p:bold r:id="rId22"/>
    </p:embeddedFont>
    <p:embeddedFont>
      <p:font typeface="Calibri Light" pitchFamily="34" charset="0"/>
      <p:regular r:id="rId23"/>
      <p:italic r:id="rId24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A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-4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271BC-BE84-4508-9911-6C38631D2F40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21A9A93A-9DB0-49A9-AAD8-472706690D1D}">
      <dgm:prSet phldrT="[Tekst]"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HIPERPRODUKCIJA</a:t>
          </a:r>
        </a:p>
      </dgm:t>
    </dgm:pt>
    <dgm:pt modelId="{08B7639F-149D-40FE-86CE-F913758F6C97}" type="parTrans" cxnId="{9DE9D94C-A038-4742-BE5F-CCD0B3C74954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2359BFC5-6AF2-48C3-9766-75E4CA625126}" type="sibTrans" cxnId="{9DE9D94C-A038-4742-BE5F-CCD0B3C74954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3743C987-D873-4665-9838-855683A06D33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?</a:t>
          </a:r>
        </a:p>
      </dgm:t>
    </dgm:pt>
    <dgm:pt modelId="{DABF6EEE-D087-491B-83DF-D1A6E0EEF771}" type="parTrans" cxnId="{351325EF-BCC5-4B91-9188-D771EC4C046B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B6A088DD-823D-4909-A109-04B69B63F907}" type="sibTrans" cxnId="{351325EF-BCC5-4B91-9188-D771EC4C046B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B3FCE12D-5200-45E4-BBB8-B6D889867330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?</a:t>
          </a:r>
        </a:p>
      </dgm:t>
    </dgm:pt>
    <dgm:pt modelId="{CE6D1957-CA84-4D7B-960F-06253BE726EF}" type="parTrans" cxnId="{7E469591-30D8-4225-9FBA-9B3C6A40A631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17BBFB83-4FF7-42C4-88F5-EB4B91DF84BC}" type="sibTrans" cxnId="{7E469591-30D8-4225-9FBA-9B3C6A40A631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6ADFF4A1-102D-4673-B402-FAA5FE7AB69C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?</a:t>
          </a:r>
        </a:p>
      </dgm:t>
    </dgm:pt>
    <dgm:pt modelId="{35244E3A-A18B-449E-A982-5D4551EEC16C}" type="parTrans" cxnId="{AAD95E05-9020-4B42-8849-603DFBB3C6D1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ABC948F6-7494-4712-873E-5B6A3304E917}" type="sibTrans" cxnId="{AAD95E05-9020-4B42-8849-603DFBB3C6D1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B35182C9-15A7-4525-BDD9-AB6A14410BA2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?</a:t>
          </a:r>
        </a:p>
      </dgm:t>
    </dgm:pt>
    <dgm:pt modelId="{348D6E74-7565-4EF2-AF8D-8241B7E3B2B6}" type="parTrans" cxnId="{9D48D117-0666-4379-AE51-150F9499465C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880E9B6D-5F1C-427E-94D2-F044D215C64C}" type="sibTrans" cxnId="{9D48D117-0666-4379-AE51-150F9499465C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FE53724E-6FA6-45E2-BFC2-6553EB460961}">
      <dgm:prSet phldrT="[Tekst]"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slom burze</a:t>
          </a:r>
        </a:p>
      </dgm:t>
    </dgm:pt>
    <dgm:pt modelId="{1AC3B1B5-CCB8-4FB3-9E7F-9EF41069200D}" type="parTrans" cxnId="{BD65910E-126E-4307-B5C8-DD37C391BD1E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0FAEE063-C240-436E-B3A1-30462AF6A041}" type="sibTrans" cxnId="{BD65910E-126E-4307-B5C8-DD37C391BD1E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5DDC7418-3A22-40EF-805D-47B7E9E54D2A}" type="pres">
      <dgm:prSet presAssocID="{95C271BC-BE84-4508-9911-6C38631D2F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AD6B743-F9C4-4136-8691-8817D0E852A9}" type="pres">
      <dgm:prSet presAssocID="{21A9A93A-9DB0-49A9-AAD8-472706690D1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618230-DBA7-4B64-983B-3D7E4787EEB1}" type="pres">
      <dgm:prSet presAssocID="{2359BFC5-6AF2-48C3-9766-75E4CA625126}" presName="sibTrans" presStyleLbl="sibTrans2D1" presStyleIdx="0" presStyleCnt="5"/>
      <dgm:spPr/>
      <dgm:t>
        <a:bodyPr/>
        <a:lstStyle/>
        <a:p>
          <a:endParaRPr lang="hr-HR"/>
        </a:p>
      </dgm:t>
    </dgm:pt>
    <dgm:pt modelId="{3514BE54-8C13-404B-BBE3-D2EFD5C69407}" type="pres">
      <dgm:prSet presAssocID="{2359BFC5-6AF2-48C3-9766-75E4CA625126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6E1C13DF-B57D-418C-9D69-E65177108146}" type="pres">
      <dgm:prSet presAssocID="{3743C987-D873-4665-9838-855683A06D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5109A0-F201-4A7C-BE99-3C5839AB9DBE}" type="pres">
      <dgm:prSet presAssocID="{B6A088DD-823D-4909-A109-04B69B63F907}" presName="sibTrans" presStyleLbl="sibTrans2D1" presStyleIdx="1" presStyleCnt="5"/>
      <dgm:spPr/>
      <dgm:t>
        <a:bodyPr/>
        <a:lstStyle/>
        <a:p>
          <a:endParaRPr lang="hr-HR"/>
        </a:p>
      </dgm:t>
    </dgm:pt>
    <dgm:pt modelId="{C91AF5B3-B2BD-4AAD-AE6D-B62D76629405}" type="pres">
      <dgm:prSet presAssocID="{B6A088DD-823D-4909-A109-04B69B63F907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5A152BB5-CFC9-43AD-A3C3-3E799AF462C3}" type="pres">
      <dgm:prSet presAssocID="{B3FCE12D-5200-45E4-BBB8-B6D88986733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536A7F-F45B-4F85-A0CA-EFF88D2CB693}" type="pres">
      <dgm:prSet presAssocID="{17BBFB83-4FF7-42C4-88F5-EB4B91DF84BC}" presName="sibTrans" presStyleLbl="sibTrans2D1" presStyleIdx="2" presStyleCnt="5"/>
      <dgm:spPr/>
      <dgm:t>
        <a:bodyPr/>
        <a:lstStyle/>
        <a:p>
          <a:endParaRPr lang="hr-HR"/>
        </a:p>
      </dgm:t>
    </dgm:pt>
    <dgm:pt modelId="{FD2E228A-48DA-4071-90B3-0663C13AA13F}" type="pres">
      <dgm:prSet presAssocID="{17BBFB83-4FF7-42C4-88F5-EB4B91DF84BC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7BBA0AE5-BDB9-4698-9490-A848E208961F}" type="pres">
      <dgm:prSet presAssocID="{6ADFF4A1-102D-4673-B402-FAA5FE7AB69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7A441F-EAD6-49B3-B6A6-20866B7842C2}" type="pres">
      <dgm:prSet presAssocID="{ABC948F6-7494-4712-873E-5B6A3304E917}" presName="sibTrans" presStyleLbl="sibTrans2D1" presStyleIdx="3" presStyleCnt="5"/>
      <dgm:spPr/>
      <dgm:t>
        <a:bodyPr/>
        <a:lstStyle/>
        <a:p>
          <a:endParaRPr lang="hr-HR"/>
        </a:p>
      </dgm:t>
    </dgm:pt>
    <dgm:pt modelId="{80E103A3-E88C-4652-8EB8-5D1819BCB9E8}" type="pres">
      <dgm:prSet presAssocID="{ABC948F6-7494-4712-873E-5B6A3304E917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CD1D0541-D578-4D18-9FD2-957D735FD6F5}" type="pres">
      <dgm:prSet presAssocID="{B35182C9-15A7-4525-BDD9-AB6A14410BA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4B1860-FE83-4823-BCD8-313A014CDAC3}" type="pres">
      <dgm:prSet presAssocID="{880E9B6D-5F1C-427E-94D2-F044D215C64C}" presName="sibTrans" presStyleLbl="sibTrans2D1" presStyleIdx="4" presStyleCnt="5"/>
      <dgm:spPr/>
      <dgm:t>
        <a:bodyPr/>
        <a:lstStyle/>
        <a:p>
          <a:endParaRPr lang="hr-HR"/>
        </a:p>
      </dgm:t>
    </dgm:pt>
    <dgm:pt modelId="{32BB7DDC-3A59-4CD3-A795-F0D4F359FB00}" type="pres">
      <dgm:prSet presAssocID="{880E9B6D-5F1C-427E-94D2-F044D215C64C}" presName="connectorText" presStyleLbl="sibTrans2D1" presStyleIdx="4" presStyleCnt="5"/>
      <dgm:spPr/>
      <dgm:t>
        <a:bodyPr/>
        <a:lstStyle/>
        <a:p>
          <a:endParaRPr lang="hr-HR"/>
        </a:p>
      </dgm:t>
    </dgm:pt>
    <dgm:pt modelId="{66518631-6751-40C5-B909-15BA7D95BA27}" type="pres">
      <dgm:prSet presAssocID="{FE53724E-6FA6-45E2-BFC2-6553EB46096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319A1B3-6814-4048-8669-0EB3441C95B1}" type="presOf" srcId="{6ADFF4A1-102D-4673-B402-FAA5FE7AB69C}" destId="{7BBA0AE5-BDB9-4698-9490-A848E208961F}" srcOrd="0" destOrd="0" presId="urn:microsoft.com/office/officeart/2005/8/layout/process5"/>
    <dgm:cxn modelId="{507AE705-49A3-4944-8697-6217B4B69620}" type="presOf" srcId="{ABC948F6-7494-4712-873E-5B6A3304E917}" destId="{80E103A3-E88C-4652-8EB8-5D1819BCB9E8}" srcOrd="1" destOrd="0" presId="urn:microsoft.com/office/officeart/2005/8/layout/process5"/>
    <dgm:cxn modelId="{E13EA1A2-6A60-4E7E-A163-F0A0986A1771}" type="presOf" srcId="{95C271BC-BE84-4508-9911-6C38631D2F40}" destId="{5DDC7418-3A22-40EF-805D-47B7E9E54D2A}" srcOrd="0" destOrd="0" presId="urn:microsoft.com/office/officeart/2005/8/layout/process5"/>
    <dgm:cxn modelId="{741EAE38-2059-4F26-85FF-85A0FDFD2AB8}" type="presOf" srcId="{880E9B6D-5F1C-427E-94D2-F044D215C64C}" destId="{124B1860-FE83-4823-BCD8-313A014CDAC3}" srcOrd="0" destOrd="0" presId="urn:microsoft.com/office/officeart/2005/8/layout/process5"/>
    <dgm:cxn modelId="{42AA21EF-4885-4941-8D72-DD554D5E0E5D}" type="presOf" srcId="{880E9B6D-5F1C-427E-94D2-F044D215C64C}" destId="{32BB7DDC-3A59-4CD3-A795-F0D4F359FB00}" srcOrd="1" destOrd="0" presId="urn:microsoft.com/office/officeart/2005/8/layout/process5"/>
    <dgm:cxn modelId="{5B57C592-0B17-46E1-95D0-4426C8FA5551}" type="presOf" srcId="{B35182C9-15A7-4525-BDD9-AB6A14410BA2}" destId="{CD1D0541-D578-4D18-9FD2-957D735FD6F5}" srcOrd="0" destOrd="0" presId="urn:microsoft.com/office/officeart/2005/8/layout/process5"/>
    <dgm:cxn modelId="{9DE9D94C-A038-4742-BE5F-CCD0B3C74954}" srcId="{95C271BC-BE84-4508-9911-6C38631D2F40}" destId="{21A9A93A-9DB0-49A9-AAD8-472706690D1D}" srcOrd="0" destOrd="0" parTransId="{08B7639F-149D-40FE-86CE-F913758F6C97}" sibTransId="{2359BFC5-6AF2-48C3-9766-75E4CA625126}"/>
    <dgm:cxn modelId="{1E474D99-F2B6-4B22-9232-AF0171CB1EA1}" type="presOf" srcId="{2359BFC5-6AF2-48C3-9766-75E4CA625126}" destId="{BA618230-DBA7-4B64-983B-3D7E4787EEB1}" srcOrd="0" destOrd="0" presId="urn:microsoft.com/office/officeart/2005/8/layout/process5"/>
    <dgm:cxn modelId="{F1016ED0-0DB5-407F-AF3A-6ED7436DDA65}" type="presOf" srcId="{B6A088DD-823D-4909-A109-04B69B63F907}" destId="{075109A0-F201-4A7C-BE99-3C5839AB9DBE}" srcOrd="0" destOrd="0" presId="urn:microsoft.com/office/officeart/2005/8/layout/process5"/>
    <dgm:cxn modelId="{A2A281E6-56C7-482D-886F-9F3FA8A53EC8}" type="presOf" srcId="{17BBFB83-4FF7-42C4-88F5-EB4B91DF84BC}" destId="{40536A7F-F45B-4F85-A0CA-EFF88D2CB693}" srcOrd="0" destOrd="0" presId="urn:microsoft.com/office/officeart/2005/8/layout/process5"/>
    <dgm:cxn modelId="{9D48D117-0666-4379-AE51-150F9499465C}" srcId="{95C271BC-BE84-4508-9911-6C38631D2F40}" destId="{B35182C9-15A7-4525-BDD9-AB6A14410BA2}" srcOrd="4" destOrd="0" parTransId="{348D6E74-7565-4EF2-AF8D-8241B7E3B2B6}" sibTransId="{880E9B6D-5F1C-427E-94D2-F044D215C64C}"/>
    <dgm:cxn modelId="{4BF410AA-2371-453A-A9BA-299F6A483995}" type="presOf" srcId="{2359BFC5-6AF2-48C3-9766-75E4CA625126}" destId="{3514BE54-8C13-404B-BBE3-D2EFD5C69407}" srcOrd="1" destOrd="0" presId="urn:microsoft.com/office/officeart/2005/8/layout/process5"/>
    <dgm:cxn modelId="{AAD95E05-9020-4B42-8849-603DFBB3C6D1}" srcId="{95C271BC-BE84-4508-9911-6C38631D2F40}" destId="{6ADFF4A1-102D-4673-B402-FAA5FE7AB69C}" srcOrd="3" destOrd="0" parTransId="{35244E3A-A18B-449E-A982-5D4551EEC16C}" sibTransId="{ABC948F6-7494-4712-873E-5B6A3304E917}"/>
    <dgm:cxn modelId="{8F221CD2-BD2A-44DA-88BA-75C96EBC8CF6}" type="presOf" srcId="{21A9A93A-9DB0-49A9-AAD8-472706690D1D}" destId="{CAD6B743-F9C4-4136-8691-8817D0E852A9}" srcOrd="0" destOrd="0" presId="urn:microsoft.com/office/officeart/2005/8/layout/process5"/>
    <dgm:cxn modelId="{69F5C88B-DDDF-4F52-ACB9-3624DEBFC80D}" type="presOf" srcId="{3743C987-D873-4665-9838-855683A06D33}" destId="{6E1C13DF-B57D-418C-9D69-E65177108146}" srcOrd="0" destOrd="0" presId="urn:microsoft.com/office/officeart/2005/8/layout/process5"/>
    <dgm:cxn modelId="{453C26D4-7AF2-444F-9313-70FCC243FEA0}" type="presOf" srcId="{FE53724E-6FA6-45E2-BFC2-6553EB460961}" destId="{66518631-6751-40C5-B909-15BA7D95BA27}" srcOrd="0" destOrd="0" presId="urn:microsoft.com/office/officeart/2005/8/layout/process5"/>
    <dgm:cxn modelId="{7E469591-30D8-4225-9FBA-9B3C6A40A631}" srcId="{95C271BC-BE84-4508-9911-6C38631D2F40}" destId="{B3FCE12D-5200-45E4-BBB8-B6D889867330}" srcOrd="2" destOrd="0" parTransId="{CE6D1957-CA84-4D7B-960F-06253BE726EF}" sibTransId="{17BBFB83-4FF7-42C4-88F5-EB4B91DF84BC}"/>
    <dgm:cxn modelId="{3793A636-7255-4D6F-AF11-DB7BEE1BC1C8}" type="presOf" srcId="{17BBFB83-4FF7-42C4-88F5-EB4B91DF84BC}" destId="{FD2E228A-48DA-4071-90B3-0663C13AA13F}" srcOrd="1" destOrd="0" presId="urn:microsoft.com/office/officeart/2005/8/layout/process5"/>
    <dgm:cxn modelId="{BD65910E-126E-4307-B5C8-DD37C391BD1E}" srcId="{95C271BC-BE84-4508-9911-6C38631D2F40}" destId="{FE53724E-6FA6-45E2-BFC2-6553EB460961}" srcOrd="5" destOrd="0" parTransId="{1AC3B1B5-CCB8-4FB3-9E7F-9EF41069200D}" sibTransId="{0FAEE063-C240-436E-B3A1-30462AF6A041}"/>
    <dgm:cxn modelId="{0387D162-3A81-4AC6-9A7B-A2C9C7F236D1}" type="presOf" srcId="{ABC948F6-7494-4712-873E-5B6A3304E917}" destId="{9A7A441F-EAD6-49B3-B6A6-20866B7842C2}" srcOrd="0" destOrd="0" presId="urn:microsoft.com/office/officeart/2005/8/layout/process5"/>
    <dgm:cxn modelId="{FBD51ED0-F97A-4B78-A31B-453AE9AF9D2D}" type="presOf" srcId="{B3FCE12D-5200-45E4-BBB8-B6D889867330}" destId="{5A152BB5-CFC9-43AD-A3C3-3E799AF462C3}" srcOrd="0" destOrd="0" presId="urn:microsoft.com/office/officeart/2005/8/layout/process5"/>
    <dgm:cxn modelId="{C5883DB5-E69B-4562-89A5-3341BFF2C703}" type="presOf" srcId="{B6A088DD-823D-4909-A109-04B69B63F907}" destId="{C91AF5B3-B2BD-4AAD-AE6D-B62D76629405}" srcOrd="1" destOrd="0" presId="urn:microsoft.com/office/officeart/2005/8/layout/process5"/>
    <dgm:cxn modelId="{351325EF-BCC5-4B91-9188-D771EC4C046B}" srcId="{95C271BC-BE84-4508-9911-6C38631D2F40}" destId="{3743C987-D873-4665-9838-855683A06D33}" srcOrd="1" destOrd="0" parTransId="{DABF6EEE-D087-491B-83DF-D1A6E0EEF771}" sibTransId="{B6A088DD-823D-4909-A109-04B69B63F907}"/>
    <dgm:cxn modelId="{423B3ACA-5D1D-4BEC-8C07-50A39C0CF976}" type="presParOf" srcId="{5DDC7418-3A22-40EF-805D-47B7E9E54D2A}" destId="{CAD6B743-F9C4-4136-8691-8817D0E852A9}" srcOrd="0" destOrd="0" presId="urn:microsoft.com/office/officeart/2005/8/layout/process5"/>
    <dgm:cxn modelId="{0AB1DA6F-4DC5-4F08-A08E-D95F5D19425B}" type="presParOf" srcId="{5DDC7418-3A22-40EF-805D-47B7E9E54D2A}" destId="{BA618230-DBA7-4B64-983B-3D7E4787EEB1}" srcOrd="1" destOrd="0" presId="urn:microsoft.com/office/officeart/2005/8/layout/process5"/>
    <dgm:cxn modelId="{C8C1C14E-6CDF-4268-872B-73583316635B}" type="presParOf" srcId="{BA618230-DBA7-4B64-983B-3D7E4787EEB1}" destId="{3514BE54-8C13-404B-BBE3-D2EFD5C69407}" srcOrd="0" destOrd="0" presId="urn:microsoft.com/office/officeart/2005/8/layout/process5"/>
    <dgm:cxn modelId="{6AA00DA0-30F4-4638-8168-9FF24860BDB3}" type="presParOf" srcId="{5DDC7418-3A22-40EF-805D-47B7E9E54D2A}" destId="{6E1C13DF-B57D-418C-9D69-E65177108146}" srcOrd="2" destOrd="0" presId="urn:microsoft.com/office/officeart/2005/8/layout/process5"/>
    <dgm:cxn modelId="{E2E75B9E-3874-49AC-AAAF-BD7A7019AFB2}" type="presParOf" srcId="{5DDC7418-3A22-40EF-805D-47B7E9E54D2A}" destId="{075109A0-F201-4A7C-BE99-3C5839AB9DBE}" srcOrd="3" destOrd="0" presId="urn:microsoft.com/office/officeart/2005/8/layout/process5"/>
    <dgm:cxn modelId="{E38E6033-FE82-4DA9-AFBF-AF8556AE3844}" type="presParOf" srcId="{075109A0-F201-4A7C-BE99-3C5839AB9DBE}" destId="{C91AF5B3-B2BD-4AAD-AE6D-B62D76629405}" srcOrd="0" destOrd="0" presId="urn:microsoft.com/office/officeart/2005/8/layout/process5"/>
    <dgm:cxn modelId="{E4E3DEF3-B6DF-4621-A702-B6C6701C9BBE}" type="presParOf" srcId="{5DDC7418-3A22-40EF-805D-47B7E9E54D2A}" destId="{5A152BB5-CFC9-43AD-A3C3-3E799AF462C3}" srcOrd="4" destOrd="0" presId="urn:microsoft.com/office/officeart/2005/8/layout/process5"/>
    <dgm:cxn modelId="{FCED52B1-7ACA-4615-B616-1018F5C07F63}" type="presParOf" srcId="{5DDC7418-3A22-40EF-805D-47B7E9E54D2A}" destId="{40536A7F-F45B-4F85-A0CA-EFF88D2CB693}" srcOrd="5" destOrd="0" presId="urn:microsoft.com/office/officeart/2005/8/layout/process5"/>
    <dgm:cxn modelId="{668BF1AA-9AAB-4D27-9F43-0A3EBF1D3DC8}" type="presParOf" srcId="{40536A7F-F45B-4F85-A0CA-EFF88D2CB693}" destId="{FD2E228A-48DA-4071-90B3-0663C13AA13F}" srcOrd="0" destOrd="0" presId="urn:microsoft.com/office/officeart/2005/8/layout/process5"/>
    <dgm:cxn modelId="{AC0EB7BD-A0F8-40F0-9817-045DFFD61409}" type="presParOf" srcId="{5DDC7418-3A22-40EF-805D-47B7E9E54D2A}" destId="{7BBA0AE5-BDB9-4698-9490-A848E208961F}" srcOrd="6" destOrd="0" presId="urn:microsoft.com/office/officeart/2005/8/layout/process5"/>
    <dgm:cxn modelId="{B9B7AF22-4866-49C1-81A4-00214D382231}" type="presParOf" srcId="{5DDC7418-3A22-40EF-805D-47B7E9E54D2A}" destId="{9A7A441F-EAD6-49B3-B6A6-20866B7842C2}" srcOrd="7" destOrd="0" presId="urn:microsoft.com/office/officeart/2005/8/layout/process5"/>
    <dgm:cxn modelId="{CE6D40C8-59A0-41AC-B998-629736D826DB}" type="presParOf" srcId="{9A7A441F-EAD6-49B3-B6A6-20866B7842C2}" destId="{80E103A3-E88C-4652-8EB8-5D1819BCB9E8}" srcOrd="0" destOrd="0" presId="urn:microsoft.com/office/officeart/2005/8/layout/process5"/>
    <dgm:cxn modelId="{F81D0E83-A545-434D-876A-34E0FD58ACA2}" type="presParOf" srcId="{5DDC7418-3A22-40EF-805D-47B7E9E54D2A}" destId="{CD1D0541-D578-4D18-9FD2-957D735FD6F5}" srcOrd="8" destOrd="0" presId="urn:microsoft.com/office/officeart/2005/8/layout/process5"/>
    <dgm:cxn modelId="{C9C60C1D-8253-4CC2-9AED-448A80DADF3A}" type="presParOf" srcId="{5DDC7418-3A22-40EF-805D-47B7E9E54D2A}" destId="{124B1860-FE83-4823-BCD8-313A014CDAC3}" srcOrd="9" destOrd="0" presId="urn:microsoft.com/office/officeart/2005/8/layout/process5"/>
    <dgm:cxn modelId="{1BAC453A-1E66-4162-850E-A334815D7FB5}" type="presParOf" srcId="{124B1860-FE83-4823-BCD8-313A014CDAC3}" destId="{32BB7DDC-3A59-4CD3-A795-F0D4F359FB00}" srcOrd="0" destOrd="0" presId="urn:microsoft.com/office/officeart/2005/8/layout/process5"/>
    <dgm:cxn modelId="{1BE218A5-3480-4781-BD8E-7D88BC3CA73D}" type="presParOf" srcId="{5DDC7418-3A22-40EF-805D-47B7E9E54D2A}" destId="{66518631-6751-40C5-B909-15BA7D95BA27}" srcOrd="10" destOrd="0" presId="urn:microsoft.com/office/officeart/2005/8/layout/process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D6B743-F9C4-4136-8691-8817D0E852A9}">
      <dsp:nvSpPr>
        <dsp:cNvPr id="0" name=""/>
        <dsp:cNvSpPr/>
      </dsp:nvSpPr>
      <dsp:spPr>
        <a:xfrm>
          <a:off x="5435" y="733263"/>
          <a:ext cx="1624582" cy="9747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solidFill>
                <a:schemeClr val="tx1"/>
              </a:solidFill>
            </a:rPr>
            <a:t>HIPERPRODUKCIJA</a:t>
          </a:r>
        </a:p>
      </dsp:txBody>
      <dsp:txXfrm>
        <a:off x="5435" y="733263"/>
        <a:ext cx="1624582" cy="974749"/>
      </dsp:txXfrm>
    </dsp:sp>
    <dsp:sp modelId="{BA618230-DBA7-4B64-983B-3D7E4787EEB1}">
      <dsp:nvSpPr>
        <dsp:cNvPr id="0" name=""/>
        <dsp:cNvSpPr/>
      </dsp:nvSpPr>
      <dsp:spPr>
        <a:xfrm>
          <a:off x="1772981" y="1019190"/>
          <a:ext cx="344411" cy="402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>
            <a:solidFill>
              <a:schemeClr val="tx1"/>
            </a:solidFill>
          </a:endParaRPr>
        </a:p>
      </dsp:txBody>
      <dsp:txXfrm>
        <a:off x="1772981" y="1019190"/>
        <a:ext cx="344411" cy="402896"/>
      </dsp:txXfrm>
    </dsp:sp>
    <dsp:sp modelId="{6E1C13DF-B57D-418C-9D69-E65177108146}">
      <dsp:nvSpPr>
        <dsp:cNvPr id="0" name=""/>
        <dsp:cNvSpPr/>
      </dsp:nvSpPr>
      <dsp:spPr>
        <a:xfrm>
          <a:off x="2279851" y="733263"/>
          <a:ext cx="1624582" cy="974749"/>
        </a:xfrm>
        <a:prstGeom prst="roundRect">
          <a:avLst>
            <a:gd name="adj" fmla="val 1000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>
              <a:solidFill>
                <a:schemeClr val="tx1"/>
              </a:solidFill>
            </a:rPr>
            <a:t>?</a:t>
          </a:r>
        </a:p>
      </dsp:txBody>
      <dsp:txXfrm>
        <a:off x="2279851" y="733263"/>
        <a:ext cx="1624582" cy="974749"/>
      </dsp:txXfrm>
    </dsp:sp>
    <dsp:sp modelId="{075109A0-F201-4A7C-BE99-3C5839AB9DBE}">
      <dsp:nvSpPr>
        <dsp:cNvPr id="0" name=""/>
        <dsp:cNvSpPr/>
      </dsp:nvSpPr>
      <dsp:spPr>
        <a:xfrm>
          <a:off x="4047397" y="1019190"/>
          <a:ext cx="344411" cy="402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>
            <a:solidFill>
              <a:schemeClr val="tx1"/>
            </a:solidFill>
          </a:endParaRPr>
        </a:p>
      </dsp:txBody>
      <dsp:txXfrm>
        <a:off x="4047397" y="1019190"/>
        <a:ext cx="344411" cy="402896"/>
      </dsp:txXfrm>
    </dsp:sp>
    <dsp:sp modelId="{5A152BB5-CFC9-43AD-A3C3-3E799AF462C3}">
      <dsp:nvSpPr>
        <dsp:cNvPr id="0" name=""/>
        <dsp:cNvSpPr/>
      </dsp:nvSpPr>
      <dsp:spPr>
        <a:xfrm>
          <a:off x="4554267" y="733263"/>
          <a:ext cx="1624582" cy="974749"/>
        </a:xfrm>
        <a:prstGeom prst="roundRect">
          <a:avLst>
            <a:gd name="adj" fmla="val 1000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>
              <a:solidFill>
                <a:schemeClr val="tx1"/>
              </a:solidFill>
            </a:rPr>
            <a:t>?</a:t>
          </a:r>
        </a:p>
      </dsp:txBody>
      <dsp:txXfrm>
        <a:off x="4554267" y="733263"/>
        <a:ext cx="1624582" cy="974749"/>
      </dsp:txXfrm>
    </dsp:sp>
    <dsp:sp modelId="{40536A7F-F45B-4F85-A0CA-EFF88D2CB693}">
      <dsp:nvSpPr>
        <dsp:cNvPr id="0" name=""/>
        <dsp:cNvSpPr/>
      </dsp:nvSpPr>
      <dsp:spPr>
        <a:xfrm rot="5400000">
          <a:off x="5194353" y="1821734"/>
          <a:ext cx="344411" cy="402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>
            <a:solidFill>
              <a:schemeClr val="tx1"/>
            </a:solidFill>
          </a:endParaRPr>
        </a:p>
      </dsp:txBody>
      <dsp:txXfrm rot="5400000">
        <a:off x="5194353" y="1821734"/>
        <a:ext cx="344411" cy="402896"/>
      </dsp:txXfrm>
    </dsp:sp>
    <dsp:sp modelId="{7BBA0AE5-BDB9-4698-9490-A848E208961F}">
      <dsp:nvSpPr>
        <dsp:cNvPr id="0" name=""/>
        <dsp:cNvSpPr/>
      </dsp:nvSpPr>
      <dsp:spPr>
        <a:xfrm>
          <a:off x="4554267" y="2357846"/>
          <a:ext cx="1624582" cy="974749"/>
        </a:xfrm>
        <a:prstGeom prst="roundRect">
          <a:avLst>
            <a:gd name="adj" fmla="val 1000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>
              <a:solidFill>
                <a:schemeClr val="tx1"/>
              </a:solidFill>
            </a:rPr>
            <a:t>?</a:t>
          </a:r>
        </a:p>
      </dsp:txBody>
      <dsp:txXfrm>
        <a:off x="4554267" y="2357846"/>
        <a:ext cx="1624582" cy="974749"/>
      </dsp:txXfrm>
    </dsp:sp>
    <dsp:sp modelId="{9A7A441F-EAD6-49B3-B6A6-20866B7842C2}">
      <dsp:nvSpPr>
        <dsp:cNvPr id="0" name=""/>
        <dsp:cNvSpPr/>
      </dsp:nvSpPr>
      <dsp:spPr>
        <a:xfrm rot="10800000">
          <a:off x="4066892" y="2643773"/>
          <a:ext cx="344411" cy="402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>
            <a:solidFill>
              <a:schemeClr val="tx1"/>
            </a:solidFill>
          </a:endParaRPr>
        </a:p>
      </dsp:txBody>
      <dsp:txXfrm rot="10800000">
        <a:off x="4066892" y="2643773"/>
        <a:ext cx="344411" cy="402896"/>
      </dsp:txXfrm>
    </dsp:sp>
    <dsp:sp modelId="{CD1D0541-D578-4D18-9FD2-957D735FD6F5}">
      <dsp:nvSpPr>
        <dsp:cNvPr id="0" name=""/>
        <dsp:cNvSpPr/>
      </dsp:nvSpPr>
      <dsp:spPr>
        <a:xfrm>
          <a:off x="2279851" y="2357846"/>
          <a:ext cx="1624582" cy="974749"/>
        </a:xfrm>
        <a:prstGeom prst="roundRect">
          <a:avLst>
            <a:gd name="adj" fmla="val 1000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>
              <a:solidFill>
                <a:schemeClr val="tx1"/>
              </a:solidFill>
            </a:rPr>
            <a:t>?</a:t>
          </a:r>
        </a:p>
      </dsp:txBody>
      <dsp:txXfrm>
        <a:off x="2279851" y="2357846"/>
        <a:ext cx="1624582" cy="974749"/>
      </dsp:txXfrm>
    </dsp:sp>
    <dsp:sp modelId="{124B1860-FE83-4823-BCD8-313A014CDAC3}">
      <dsp:nvSpPr>
        <dsp:cNvPr id="0" name=""/>
        <dsp:cNvSpPr/>
      </dsp:nvSpPr>
      <dsp:spPr>
        <a:xfrm rot="10800000">
          <a:off x="1792476" y="2643773"/>
          <a:ext cx="344411" cy="402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>
            <a:solidFill>
              <a:schemeClr val="tx1"/>
            </a:solidFill>
          </a:endParaRPr>
        </a:p>
      </dsp:txBody>
      <dsp:txXfrm rot="10800000">
        <a:off x="1792476" y="2643773"/>
        <a:ext cx="344411" cy="402896"/>
      </dsp:txXfrm>
    </dsp:sp>
    <dsp:sp modelId="{66518631-6751-40C5-B909-15BA7D95BA27}">
      <dsp:nvSpPr>
        <dsp:cNvPr id="0" name=""/>
        <dsp:cNvSpPr/>
      </dsp:nvSpPr>
      <dsp:spPr>
        <a:xfrm>
          <a:off x="5435" y="2357846"/>
          <a:ext cx="1624582" cy="97474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solidFill>
                <a:schemeClr val="tx1"/>
              </a:solidFill>
            </a:rPr>
            <a:t>slom burze</a:t>
          </a:r>
        </a:p>
      </dsp:txBody>
      <dsp:txXfrm>
        <a:off x="5435" y="2357846"/>
        <a:ext cx="1624582" cy="974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13.5.2021.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86AE17-EBA8-2A46-9DC5-AE796C358A8C}"/>
              </a:ext>
            </a:extLst>
          </p:cNvPr>
          <p:cNvSpPr/>
          <p:nvPr userDrawn="1"/>
        </p:nvSpPr>
        <p:spPr>
          <a:xfrm>
            <a:off x="0" y="1"/>
            <a:ext cx="12192000" cy="11491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2" descr="C:\Radni\Desktop\ppt-header-KLIO 8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" y="-8918"/>
            <a:ext cx="12192000" cy="1158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5132/289/97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povcast.hr/visit-jugoslavia-turisticki-plakati-u-meduratnoj-kraljevini-shs-jugoslaviji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5130/769/30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5131/344/85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6302B887-05EF-4A11-954B-6AD6BC4D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728" y="2234153"/>
            <a:ext cx="9216272" cy="2185447"/>
          </a:xfrm>
          <a:custGeom>
            <a:avLst/>
            <a:gdLst>
              <a:gd name="connsiteX0" fmla="*/ 273181 w 9216272"/>
              <a:gd name="connsiteY0" fmla="*/ 273181 h 2185447"/>
              <a:gd name="connsiteX1" fmla="*/ 680000 w 9216272"/>
              <a:gd name="connsiteY1" fmla="*/ 273181 h 2185447"/>
              <a:gd name="connsiteX2" fmla="*/ 1520314 w 9216272"/>
              <a:gd name="connsiteY2" fmla="*/ 273181 h 2185447"/>
              <a:gd name="connsiteX3" fmla="*/ 2100531 w 9216272"/>
              <a:gd name="connsiteY3" fmla="*/ 273181 h 2185447"/>
              <a:gd name="connsiteX4" fmla="*/ 2594049 w 9216272"/>
              <a:gd name="connsiteY4" fmla="*/ 273181 h 2185447"/>
              <a:gd name="connsiteX5" fmla="*/ 3000868 w 9216272"/>
              <a:gd name="connsiteY5" fmla="*/ 273181 h 2185447"/>
              <a:gd name="connsiteX6" fmla="*/ 3407687 w 9216272"/>
              <a:gd name="connsiteY6" fmla="*/ 273181 h 2185447"/>
              <a:gd name="connsiteX7" fmla="*/ 3814506 w 9216272"/>
              <a:gd name="connsiteY7" fmla="*/ 273181 h 2185447"/>
              <a:gd name="connsiteX8" fmla="*/ 4394723 w 9216272"/>
              <a:gd name="connsiteY8" fmla="*/ 273181 h 2185447"/>
              <a:gd name="connsiteX9" fmla="*/ 5235037 w 9216272"/>
              <a:gd name="connsiteY9" fmla="*/ 273181 h 2185447"/>
              <a:gd name="connsiteX10" fmla="*/ 5988652 w 9216272"/>
              <a:gd name="connsiteY10" fmla="*/ 273181 h 2185447"/>
              <a:gd name="connsiteX11" fmla="*/ 6655569 w 9216272"/>
              <a:gd name="connsiteY11" fmla="*/ 273181 h 2185447"/>
              <a:gd name="connsiteX12" fmla="*/ 7062387 w 9216272"/>
              <a:gd name="connsiteY12" fmla="*/ 273181 h 2185447"/>
              <a:gd name="connsiteX13" fmla="*/ 7729304 w 9216272"/>
              <a:gd name="connsiteY13" fmla="*/ 273181 h 2185447"/>
              <a:gd name="connsiteX14" fmla="*/ 8943091 w 9216272"/>
              <a:gd name="connsiteY14" fmla="*/ 273181 h 2185447"/>
              <a:gd name="connsiteX15" fmla="*/ 8943091 w 9216272"/>
              <a:gd name="connsiteY15" fmla="*/ 803152 h 2185447"/>
              <a:gd name="connsiteX16" fmla="*/ 8943091 w 9216272"/>
              <a:gd name="connsiteY16" fmla="*/ 1333123 h 2185447"/>
              <a:gd name="connsiteX17" fmla="*/ 8943091 w 9216272"/>
              <a:gd name="connsiteY17" fmla="*/ 1912266 h 2185447"/>
              <a:gd name="connsiteX18" fmla="*/ 8362874 w 9216272"/>
              <a:gd name="connsiteY18" fmla="*/ 1912266 h 2185447"/>
              <a:gd name="connsiteX19" fmla="*/ 7782657 w 9216272"/>
              <a:gd name="connsiteY19" fmla="*/ 1912266 h 2185447"/>
              <a:gd name="connsiteX20" fmla="*/ 7115741 w 9216272"/>
              <a:gd name="connsiteY20" fmla="*/ 1912266 h 2185447"/>
              <a:gd name="connsiteX21" fmla="*/ 6448825 w 9216272"/>
              <a:gd name="connsiteY21" fmla="*/ 1912266 h 2185447"/>
              <a:gd name="connsiteX22" fmla="*/ 5868608 w 9216272"/>
              <a:gd name="connsiteY22" fmla="*/ 1912266 h 2185447"/>
              <a:gd name="connsiteX23" fmla="*/ 5201691 w 9216272"/>
              <a:gd name="connsiteY23" fmla="*/ 1912266 h 2185447"/>
              <a:gd name="connsiteX24" fmla="*/ 4794873 w 9216272"/>
              <a:gd name="connsiteY24" fmla="*/ 1912266 h 2185447"/>
              <a:gd name="connsiteX25" fmla="*/ 4127956 w 9216272"/>
              <a:gd name="connsiteY25" fmla="*/ 1912266 h 2185447"/>
              <a:gd name="connsiteX26" fmla="*/ 3461040 w 9216272"/>
              <a:gd name="connsiteY26" fmla="*/ 1912266 h 2185447"/>
              <a:gd name="connsiteX27" fmla="*/ 2967522 w 9216272"/>
              <a:gd name="connsiteY27" fmla="*/ 1912266 h 2185447"/>
              <a:gd name="connsiteX28" fmla="*/ 2474004 w 9216272"/>
              <a:gd name="connsiteY28" fmla="*/ 1912266 h 2185447"/>
              <a:gd name="connsiteX29" fmla="*/ 1720389 w 9216272"/>
              <a:gd name="connsiteY29" fmla="*/ 1912266 h 2185447"/>
              <a:gd name="connsiteX30" fmla="*/ 1313570 w 9216272"/>
              <a:gd name="connsiteY30" fmla="*/ 1912266 h 2185447"/>
              <a:gd name="connsiteX31" fmla="*/ 273181 w 9216272"/>
              <a:gd name="connsiteY31" fmla="*/ 1912266 h 2185447"/>
              <a:gd name="connsiteX32" fmla="*/ 273181 w 9216272"/>
              <a:gd name="connsiteY32" fmla="*/ 1398686 h 2185447"/>
              <a:gd name="connsiteX33" fmla="*/ 273181 w 9216272"/>
              <a:gd name="connsiteY33" fmla="*/ 885106 h 2185447"/>
              <a:gd name="connsiteX34" fmla="*/ 273181 w 9216272"/>
              <a:gd name="connsiteY34" fmla="*/ 273181 h 2185447"/>
              <a:gd name="connsiteX0" fmla="*/ 0 w 9216272"/>
              <a:gd name="connsiteY0" fmla="*/ 0 h 2185447"/>
              <a:gd name="connsiteX1" fmla="*/ 750468 w 9216272"/>
              <a:gd name="connsiteY1" fmla="*/ 0 h 2185447"/>
              <a:gd name="connsiteX2" fmla="*/ 1132285 w 9216272"/>
              <a:gd name="connsiteY2" fmla="*/ 0 h 2185447"/>
              <a:gd name="connsiteX3" fmla="*/ 1974915 w 9216272"/>
              <a:gd name="connsiteY3" fmla="*/ 0 h 2185447"/>
              <a:gd name="connsiteX4" fmla="*/ 2633221 w 9216272"/>
              <a:gd name="connsiteY4" fmla="*/ 0 h 2185447"/>
              <a:gd name="connsiteX5" fmla="*/ 3107200 w 9216272"/>
              <a:gd name="connsiteY5" fmla="*/ 0 h 2185447"/>
              <a:gd name="connsiteX6" fmla="*/ 3581180 w 9216272"/>
              <a:gd name="connsiteY6" fmla="*/ 0 h 2185447"/>
              <a:gd name="connsiteX7" fmla="*/ 4147322 w 9216272"/>
              <a:gd name="connsiteY7" fmla="*/ 0 h 2185447"/>
              <a:gd name="connsiteX8" fmla="*/ 4713465 w 9216272"/>
              <a:gd name="connsiteY8" fmla="*/ 0 h 2185447"/>
              <a:gd name="connsiteX9" fmla="*/ 5187445 w 9216272"/>
              <a:gd name="connsiteY9" fmla="*/ 0 h 2185447"/>
              <a:gd name="connsiteX10" fmla="*/ 5845750 w 9216272"/>
              <a:gd name="connsiteY10" fmla="*/ 0 h 2185447"/>
              <a:gd name="connsiteX11" fmla="*/ 6227567 w 9216272"/>
              <a:gd name="connsiteY11" fmla="*/ 0 h 2185447"/>
              <a:gd name="connsiteX12" fmla="*/ 6978035 w 9216272"/>
              <a:gd name="connsiteY12" fmla="*/ 0 h 2185447"/>
              <a:gd name="connsiteX13" fmla="*/ 7544177 w 9216272"/>
              <a:gd name="connsiteY13" fmla="*/ 0 h 2185447"/>
              <a:gd name="connsiteX14" fmla="*/ 8110319 w 9216272"/>
              <a:gd name="connsiteY14" fmla="*/ 0 h 2185447"/>
              <a:gd name="connsiteX15" fmla="*/ 8584299 w 9216272"/>
              <a:gd name="connsiteY15" fmla="*/ 0 h 2185447"/>
              <a:gd name="connsiteX16" fmla="*/ 9216272 w 9216272"/>
              <a:gd name="connsiteY16" fmla="*/ 0 h 2185447"/>
              <a:gd name="connsiteX17" fmla="*/ 8943091 w 9216272"/>
              <a:gd name="connsiteY17" fmla="*/ 273181 h 2185447"/>
              <a:gd name="connsiteX18" fmla="*/ 8276175 w 9216272"/>
              <a:gd name="connsiteY18" fmla="*/ 273181 h 2185447"/>
              <a:gd name="connsiteX19" fmla="*/ 7782657 w 9216272"/>
              <a:gd name="connsiteY19" fmla="*/ 273181 h 2185447"/>
              <a:gd name="connsiteX20" fmla="*/ 7289139 w 9216272"/>
              <a:gd name="connsiteY20" fmla="*/ 273181 h 2185447"/>
              <a:gd name="connsiteX21" fmla="*/ 6622223 w 9216272"/>
              <a:gd name="connsiteY21" fmla="*/ 273181 h 2185447"/>
              <a:gd name="connsiteX22" fmla="*/ 6215404 w 9216272"/>
              <a:gd name="connsiteY22" fmla="*/ 273181 h 2185447"/>
              <a:gd name="connsiteX23" fmla="*/ 5461789 w 9216272"/>
              <a:gd name="connsiteY23" fmla="*/ 273181 h 2185447"/>
              <a:gd name="connsiteX24" fmla="*/ 4794873 w 9216272"/>
              <a:gd name="connsiteY24" fmla="*/ 273181 h 2185447"/>
              <a:gd name="connsiteX25" fmla="*/ 4214655 w 9216272"/>
              <a:gd name="connsiteY25" fmla="*/ 273181 h 2185447"/>
              <a:gd name="connsiteX26" fmla="*/ 3374341 w 9216272"/>
              <a:gd name="connsiteY26" fmla="*/ 273181 h 2185447"/>
              <a:gd name="connsiteX27" fmla="*/ 2880823 w 9216272"/>
              <a:gd name="connsiteY27" fmla="*/ 273181 h 2185447"/>
              <a:gd name="connsiteX28" fmla="*/ 2387305 w 9216272"/>
              <a:gd name="connsiteY28" fmla="*/ 273181 h 2185447"/>
              <a:gd name="connsiteX29" fmla="*/ 1893787 w 9216272"/>
              <a:gd name="connsiteY29" fmla="*/ 273181 h 2185447"/>
              <a:gd name="connsiteX30" fmla="*/ 1226871 w 9216272"/>
              <a:gd name="connsiteY30" fmla="*/ 273181 h 2185447"/>
              <a:gd name="connsiteX31" fmla="*/ 273181 w 9216272"/>
              <a:gd name="connsiteY31" fmla="*/ 273181 h 2185447"/>
              <a:gd name="connsiteX32" fmla="*/ 0 w 9216272"/>
              <a:gd name="connsiteY32" fmla="*/ 0 h 2185447"/>
              <a:gd name="connsiteX0" fmla="*/ 0 w 9216272"/>
              <a:gd name="connsiteY0" fmla="*/ 2185447 h 2185447"/>
              <a:gd name="connsiteX1" fmla="*/ 273181 w 9216272"/>
              <a:gd name="connsiteY1" fmla="*/ 1912266 h 2185447"/>
              <a:gd name="connsiteX2" fmla="*/ 766699 w 9216272"/>
              <a:gd name="connsiteY2" fmla="*/ 1912266 h 2185447"/>
              <a:gd name="connsiteX3" fmla="*/ 1433615 w 9216272"/>
              <a:gd name="connsiteY3" fmla="*/ 1912266 h 2185447"/>
              <a:gd name="connsiteX4" fmla="*/ 1927133 w 9216272"/>
              <a:gd name="connsiteY4" fmla="*/ 1912266 h 2185447"/>
              <a:gd name="connsiteX5" fmla="*/ 2420651 w 9216272"/>
              <a:gd name="connsiteY5" fmla="*/ 1912266 h 2185447"/>
              <a:gd name="connsiteX6" fmla="*/ 3000868 w 9216272"/>
              <a:gd name="connsiteY6" fmla="*/ 1912266 h 2185447"/>
              <a:gd name="connsiteX7" fmla="*/ 3494386 w 9216272"/>
              <a:gd name="connsiteY7" fmla="*/ 1912266 h 2185447"/>
              <a:gd name="connsiteX8" fmla="*/ 4248001 w 9216272"/>
              <a:gd name="connsiteY8" fmla="*/ 1912266 h 2185447"/>
              <a:gd name="connsiteX9" fmla="*/ 5088316 w 9216272"/>
              <a:gd name="connsiteY9" fmla="*/ 1912266 h 2185447"/>
              <a:gd name="connsiteX10" fmla="*/ 5668533 w 9216272"/>
              <a:gd name="connsiteY10" fmla="*/ 1912266 h 2185447"/>
              <a:gd name="connsiteX11" fmla="*/ 6162051 w 9216272"/>
              <a:gd name="connsiteY11" fmla="*/ 1912266 h 2185447"/>
              <a:gd name="connsiteX12" fmla="*/ 6568869 w 9216272"/>
              <a:gd name="connsiteY12" fmla="*/ 1912266 h 2185447"/>
              <a:gd name="connsiteX13" fmla="*/ 7149087 w 9216272"/>
              <a:gd name="connsiteY13" fmla="*/ 1912266 h 2185447"/>
              <a:gd name="connsiteX14" fmla="*/ 7816003 w 9216272"/>
              <a:gd name="connsiteY14" fmla="*/ 1912266 h 2185447"/>
              <a:gd name="connsiteX15" fmla="*/ 8943091 w 9216272"/>
              <a:gd name="connsiteY15" fmla="*/ 1912266 h 2185447"/>
              <a:gd name="connsiteX16" fmla="*/ 9216272 w 9216272"/>
              <a:gd name="connsiteY16" fmla="*/ 2185447 h 2185447"/>
              <a:gd name="connsiteX17" fmla="*/ 8834455 w 9216272"/>
              <a:gd name="connsiteY17" fmla="*/ 2185447 h 2185447"/>
              <a:gd name="connsiteX18" fmla="*/ 7991824 w 9216272"/>
              <a:gd name="connsiteY18" fmla="*/ 2185447 h 2185447"/>
              <a:gd name="connsiteX19" fmla="*/ 7610007 w 9216272"/>
              <a:gd name="connsiteY19" fmla="*/ 2185447 h 2185447"/>
              <a:gd name="connsiteX20" fmla="*/ 7043865 w 9216272"/>
              <a:gd name="connsiteY20" fmla="*/ 2185447 h 2185447"/>
              <a:gd name="connsiteX21" fmla="*/ 6201234 w 9216272"/>
              <a:gd name="connsiteY21" fmla="*/ 2185447 h 2185447"/>
              <a:gd name="connsiteX22" fmla="*/ 5819417 w 9216272"/>
              <a:gd name="connsiteY22" fmla="*/ 2185447 h 2185447"/>
              <a:gd name="connsiteX23" fmla="*/ 5253275 w 9216272"/>
              <a:gd name="connsiteY23" fmla="*/ 2185447 h 2185447"/>
              <a:gd name="connsiteX24" fmla="*/ 4687133 w 9216272"/>
              <a:gd name="connsiteY24" fmla="*/ 2185447 h 2185447"/>
              <a:gd name="connsiteX25" fmla="*/ 4028827 w 9216272"/>
              <a:gd name="connsiteY25" fmla="*/ 2185447 h 2185447"/>
              <a:gd name="connsiteX26" fmla="*/ 3370522 w 9216272"/>
              <a:gd name="connsiteY26" fmla="*/ 2185447 h 2185447"/>
              <a:gd name="connsiteX27" fmla="*/ 2527892 w 9216272"/>
              <a:gd name="connsiteY27" fmla="*/ 2185447 h 2185447"/>
              <a:gd name="connsiteX28" fmla="*/ 2146075 w 9216272"/>
              <a:gd name="connsiteY28" fmla="*/ 2185447 h 2185447"/>
              <a:gd name="connsiteX29" fmla="*/ 1672095 w 9216272"/>
              <a:gd name="connsiteY29" fmla="*/ 2185447 h 2185447"/>
              <a:gd name="connsiteX30" fmla="*/ 921627 w 9216272"/>
              <a:gd name="connsiteY30" fmla="*/ 2185447 h 2185447"/>
              <a:gd name="connsiteX31" fmla="*/ 0 w 9216272"/>
              <a:gd name="connsiteY31" fmla="*/ 2185447 h 2185447"/>
              <a:gd name="connsiteX0" fmla="*/ 0 w 9216272"/>
              <a:gd name="connsiteY0" fmla="*/ 0 h 2185447"/>
              <a:gd name="connsiteX1" fmla="*/ 273181 w 9216272"/>
              <a:gd name="connsiteY1" fmla="*/ 273181 h 2185447"/>
              <a:gd name="connsiteX2" fmla="*/ 273181 w 9216272"/>
              <a:gd name="connsiteY2" fmla="*/ 852324 h 2185447"/>
              <a:gd name="connsiteX3" fmla="*/ 273181 w 9216272"/>
              <a:gd name="connsiteY3" fmla="*/ 1415077 h 2185447"/>
              <a:gd name="connsiteX4" fmla="*/ 273181 w 9216272"/>
              <a:gd name="connsiteY4" fmla="*/ 1912266 h 2185447"/>
              <a:gd name="connsiteX5" fmla="*/ 0 w 9216272"/>
              <a:gd name="connsiteY5" fmla="*/ 2185447 h 2185447"/>
              <a:gd name="connsiteX6" fmla="*/ 0 w 9216272"/>
              <a:gd name="connsiteY6" fmla="*/ 1595376 h 2185447"/>
              <a:gd name="connsiteX7" fmla="*/ 0 w 9216272"/>
              <a:gd name="connsiteY7" fmla="*/ 1070869 h 2185447"/>
              <a:gd name="connsiteX8" fmla="*/ 0 w 9216272"/>
              <a:gd name="connsiteY8" fmla="*/ 568216 h 2185447"/>
              <a:gd name="connsiteX9" fmla="*/ 0 w 9216272"/>
              <a:gd name="connsiteY9" fmla="*/ 0 h 2185447"/>
              <a:gd name="connsiteX0" fmla="*/ 9216272 w 9216272"/>
              <a:gd name="connsiteY0" fmla="*/ 0 h 2185447"/>
              <a:gd name="connsiteX1" fmla="*/ 9216272 w 9216272"/>
              <a:gd name="connsiteY1" fmla="*/ 480798 h 2185447"/>
              <a:gd name="connsiteX2" fmla="*/ 9216272 w 9216272"/>
              <a:gd name="connsiteY2" fmla="*/ 1070869 h 2185447"/>
              <a:gd name="connsiteX3" fmla="*/ 9216272 w 9216272"/>
              <a:gd name="connsiteY3" fmla="*/ 1573522 h 2185447"/>
              <a:gd name="connsiteX4" fmla="*/ 9216272 w 9216272"/>
              <a:gd name="connsiteY4" fmla="*/ 2185447 h 2185447"/>
              <a:gd name="connsiteX5" fmla="*/ 8943091 w 9216272"/>
              <a:gd name="connsiteY5" fmla="*/ 1912266 h 2185447"/>
              <a:gd name="connsiteX6" fmla="*/ 8943091 w 9216272"/>
              <a:gd name="connsiteY6" fmla="*/ 1382295 h 2185447"/>
              <a:gd name="connsiteX7" fmla="*/ 8943091 w 9216272"/>
              <a:gd name="connsiteY7" fmla="*/ 852324 h 2185447"/>
              <a:gd name="connsiteX8" fmla="*/ 8943091 w 9216272"/>
              <a:gd name="connsiteY8" fmla="*/ 273181 h 2185447"/>
              <a:gd name="connsiteX9" fmla="*/ 9216272 w 9216272"/>
              <a:gd name="connsiteY9" fmla="*/ 0 h 2185447"/>
              <a:gd name="connsiteX0" fmla="*/ 0 w 9216272"/>
              <a:gd name="connsiteY0" fmla="*/ 0 h 2185447"/>
              <a:gd name="connsiteX1" fmla="*/ 658305 w 9216272"/>
              <a:gd name="connsiteY1" fmla="*/ 0 h 2185447"/>
              <a:gd name="connsiteX2" fmla="*/ 1408773 w 9216272"/>
              <a:gd name="connsiteY2" fmla="*/ 0 h 2185447"/>
              <a:gd name="connsiteX3" fmla="*/ 2067078 w 9216272"/>
              <a:gd name="connsiteY3" fmla="*/ 0 h 2185447"/>
              <a:gd name="connsiteX4" fmla="*/ 2448895 w 9216272"/>
              <a:gd name="connsiteY4" fmla="*/ 0 h 2185447"/>
              <a:gd name="connsiteX5" fmla="*/ 3107200 w 9216272"/>
              <a:gd name="connsiteY5" fmla="*/ 0 h 2185447"/>
              <a:gd name="connsiteX6" fmla="*/ 3765505 w 9216272"/>
              <a:gd name="connsiteY6" fmla="*/ 0 h 2185447"/>
              <a:gd name="connsiteX7" fmla="*/ 4331648 w 9216272"/>
              <a:gd name="connsiteY7" fmla="*/ 0 h 2185447"/>
              <a:gd name="connsiteX8" fmla="*/ 5174278 w 9216272"/>
              <a:gd name="connsiteY8" fmla="*/ 0 h 2185447"/>
              <a:gd name="connsiteX9" fmla="*/ 6016909 w 9216272"/>
              <a:gd name="connsiteY9" fmla="*/ 0 h 2185447"/>
              <a:gd name="connsiteX10" fmla="*/ 6675214 w 9216272"/>
              <a:gd name="connsiteY10" fmla="*/ 0 h 2185447"/>
              <a:gd name="connsiteX11" fmla="*/ 7425682 w 9216272"/>
              <a:gd name="connsiteY11" fmla="*/ 0 h 2185447"/>
              <a:gd name="connsiteX12" fmla="*/ 8083987 w 9216272"/>
              <a:gd name="connsiteY12" fmla="*/ 0 h 2185447"/>
              <a:gd name="connsiteX13" fmla="*/ 9216272 w 9216272"/>
              <a:gd name="connsiteY13" fmla="*/ 0 h 2185447"/>
              <a:gd name="connsiteX14" fmla="*/ 9216272 w 9216272"/>
              <a:gd name="connsiteY14" fmla="*/ 590071 h 2185447"/>
              <a:gd name="connsiteX15" fmla="*/ 9216272 w 9216272"/>
              <a:gd name="connsiteY15" fmla="*/ 1114578 h 2185447"/>
              <a:gd name="connsiteX16" fmla="*/ 9216272 w 9216272"/>
              <a:gd name="connsiteY16" fmla="*/ 1682794 h 2185447"/>
              <a:gd name="connsiteX17" fmla="*/ 9216272 w 9216272"/>
              <a:gd name="connsiteY17" fmla="*/ 2185447 h 2185447"/>
              <a:gd name="connsiteX18" fmla="*/ 8373641 w 9216272"/>
              <a:gd name="connsiteY18" fmla="*/ 2185447 h 2185447"/>
              <a:gd name="connsiteX19" fmla="*/ 7807499 w 9216272"/>
              <a:gd name="connsiteY19" fmla="*/ 2185447 h 2185447"/>
              <a:gd name="connsiteX20" fmla="*/ 7425682 w 9216272"/>
              <a:gd name="connsiteY20" fmla="*/ 2185447 h 2185447"/>
              <a:gd name="connsiteX21" fmla="*/ 6767377 w 9216272"/>
              <a:gd name="connsiteY21" fmla="*/ 2185447 h 2185447"/>
              <a:gd name="connsiteX22" fmla="*/ 5924746 w 9216272"/>
              <a:gd name="connsiteY22" fmla="*/ 2185447 h 2185447"/>
              <a:gd name="connsiteX23" fmla="*/ 5082116 w 9216272"/>
              <a:gd name="connsiteY23" fmla="*/ 2185447 h 2185447"/>
              <a:gd name="connsiteX24" fmla="*/ 4423811 w 9216272"/>
              <a:gd name="connsiteY24" fmla="*/ 2185447 h 2185447"/>
              <a:gd name="connsiteX25" fmla="*/ 4041994 w 9216272"/>
              <a:gd name="connsiteY25" fmla="*/ 2185447 h 2185447"/>
              <a:gd name="connsiteX26" fmla="*/ 3199363 w 9216272"/>
              <a:gd name="connsiteY26" fmla="*/ 2185447 h 2185447"/>
              <a:gd name="connsiteX27" fmla="*/ 2817546 w 9216272"/>
              <a:gd name="connsiteY27" fmla="*/ 2185447 h 2185447"/>
              <a:gd name="connsiteX28" fmla="*/ 2159241 w 9216272"/>
              <a:gd name="connsiteY28" fmla="*/ 2185447 h 2185447"/>
              <a:gd name="connsiteX29" fmla="*/ 1408773 w 9216272"/>
              <a:gd name="connsiteY29" fmla="*/ 2185447 h 2185447"/>
              <a:gd name="connsiteX30" fmla="*/ 934793 w 9216272"/>
              <a:gd name="connsiteY30" fmla="*/ 2185447 h 2185447"/>
              <a:gd name="connsiteX31" fmla="*/ 0 w 9216272"/>
              <a:gd name="connsiteY31" fmla="*/ 2185447 h 2185447"/>
              <a:gd name="connsiteX32" fmla="*/ 0 w 9216272"/>
              <a:gd name="connsiteY32" fmla="*/ 1639085 h 2185447"/>
              <a:gd name="connsiteX33" fmla="*/ 0 w 9216272"/>
              <a:gd name="connsiteY33" fmla="*/ 1136432 h 2185447"/>
              <a:gd name="connsiteX34" fmla="*/ 0 w 9216272"/>
              <a:gd name="connsiteY34" fmla="*/ 546362 h 2185447"/>
              <a:gd name="connsiteX35" fmla="*/ 0 w 9216272"/>
              <a:gd name="connsiteY35" fmla="*/ 0 h 2185447"/>
              <a:gd name="connsiteX36" fmla="*/ 273181 w 9216272"/>
              <a:gd name="connsiteY36" fmla="*/ 273181 h 2185447"/>
              <a:gd name="connsiteX37" fmla="*/ 1026796 w 9216272"/>
              <a:gd name="connsiteY37" fmla="*/ 273181 h 2185447"/>
              <a:gd name="connsiteX38" fmla="*/ 1520314 w 9216272"/>
              <a:gd name="connsiteY38" fmla="*/ 273181 h 2185447"/>
              <a:gd name="connsiteX39" fmla="*/ 1927133 w 9216272"/>
              <a:gd name="connsiteY39" fmla="*/ 273181 h 2185447"/>
              <a:gd name="connsiteX40" fmla="*/ 2680748 w 9216272"/>
              <a:gd name="connsiteY40" fmla="*/ 273181 h 2185447"/>
              <a:gd name="connsiteX41" fmla="*/ 3347664 w 9216272"/>
              <a:gd name="connsiteY41" fmla="*/ 273181 h 2185447"/>
              <a:gd name="connsiteX42" fmla="*/ 3927882 w 9216272"/>
              <a:gd name="connsiteY42" fmla="*/ 273181 h 2185447"/>
              <a:gd name="connsiteX43" fmla="*/ 4681497 w 9216272"/>
              <a:gd name="connsiteY43" fmla="*/ 273181 h 2185447"/>
              <a:gd name="connsiteX44" fmla="*/ 5348413 w 9216272"/>
              <a:gd name="connsiteY44" fmla="*/ 273181 h 2185447"/>
              <a:gd name="connsiteX45" fmla="*/ 5928630 w 9216272"/>
              <a:gd name="connsiteY45" fmla="*/ 273181 h 2185447"/>
              <a:gd name="connsiteX46" fmla="*/ 6335449 w 9216272"/>
              <a:gd name="connsiteY46" fmla="*/ 273181 h 2185447"/>
              <a:gd name="connsiteX47" fmla="*/ 6828967 w 9216272"/>
              <a:gd name="connsiteY47" fmla="*/ 273181 h 2185447"/>
              <a:gd name="connsiteX48" fmla="*/ 7235786 w 9216272"/>
              <a:gd name="connsiteY48" fmla="*/ 273181 h 2185447"/>
              <a:gd name="connsiteX49" fmla="*/ 7816003 w 9216272"/>
              <a:gd name="connsiteY49" fmla="*/ 273181 h 2185447"/>
              <a:gd name="connsiteX50" fmla="*/ 8943091 w 9216272"/>
              <a:gd name="connsiteY50" fmla="*/ 273181 h 2185447"/>
              <a:gd name="connsiteX51" fmla="*/ 8943091 w 9216272"/>
              <a:gd name="connsiteY51" fmla="*/ 786761 h 2185447"/>
              <a:gd name="connsiteX52" fmla="*/ 8943091 w 9216272"/>
              <a:gd name="connsiteY52" fmla="*/ 1365904 h 2185447"/>
              <a:gd name="connsiteX53" fmla="*/ 8943091 w 9216272"/>
              <a:gd name="connsiteY53" fmla="*/ 1912266 h 2185447"/>
              <a:gd name="connsiteX54" fmla="*/ 8536272 w 9216272"/>
              <a:gd name="connsiteY54" fmla="*/ 1912266 h 2185447"/>
              <a:gd name="connsiteX55" fmla="*/ 7869356 w 9216272"/>
              <a:gd name="connsiteY55" fmla="*/ 1912266 h 2185447"/>
              <a:gd name="connsiteX56" fmla="*/ 7289139 w 9216272"/>
              <a:gd name="connsiteY56" fmla="*/ 1912266 h 2185447"/>
              <a:gd name="connsiteX57" fmla="*/ 6795621 w 9216272"/>
              <a:gd name="connsiteY57" fmla="*/ 1912266 h 2185447"/>
              <a:gd name="connsiteX58" fmla="*/ 6128705 w 9216272"/>
              <a:gd name="connsiteY58" fmla="*/ 1912266 h 2185447"/>
              <a:gd name="connsiteX59" fmla="*/ 5288390 w 9216272"/>
              <a:gd name="connsiteY59" fmla="*/ 1912266 h 2185447"/>
              <a:gd name="connsiteX60" fmla="*/ 4881572 w 9216272"/>
              <a:gd name="connsiteY60" fmla="*/ 1912266 h 2185447"/>
              <a:gd name="connsiteX61" fmla="*/ 4214655 w 9216272"/>
              <a:gd name="connsiteY61" fmla="*/ 1912266 h 2185447"/>
              <a:gd name="connsiteX62" fmla="*/ 3461040 w 9216272"/>
              <a:gd name="connsiteY62" fmla="*/ 1912266 h 2185447"/>
              <a:gd name="connsiteX63" fmla="*/ 2794124 w 9216272"/>
              <a:gd name="connsiteY63" fmla="*/ 1912266 h 2185447"/>
              <a:gd name="connsiteX64" fmla="*/ 2040509 w 9216272"/>
              <a:gd name="connsiteY64" fmla="*/ 1912266 h 2185447"/>
              <a:gd name="connsiteX65" fmla="*/ 1286894 w 9216272"/>
              <a:gd name="connsiteY65" fmla="*/ 1912266 h 2185447"/>
              <a:gd name="connsiteX66" fmla="*/ 273181 w 9216272"/>
              <a:gd name="connsiteY66" fmla="*/ 1912266 h 2185447"/>
              <a:gd name="connsiteX67" fmla="*/ 273181 w 9216272"/>
              <a:gd name="connsiteY67" fmla="*/ 1349513 h 2185447"/>
              <a:gd name="connsiteX68" fmla="*/ 273181 w 9216272"/>
              <a:gd name="connsiteY68" fmla="*/ 786761 h 2185447"/>
              <a:gd name="connsiteX69" fmla="*/ 273181 w 9216272"/>
              <a:gd name="connsiteY69" fmla="*/ 273181 h 2185447"/>
              <a:gd name="connsiteX70" fmla="*/ 0 w 9216272"/>
              <a:gd name="connsiteY70" fmla="*/ 0 h 2185447"/>
              <a:gd name="connsiteX71" fmla="*/ 273181 w 9216272"/>
              <a:gd name="connsiteY71" fmla="*/ 273181 h 2185447"/>
              <a:gd name="connsiteX72" fmla="*/ 0 w 9216272"/>
              <a:gd name="connsiteY72" fmla="*/ 2185447 h 2185447"/>
              <a:gd name="connsiteX73" fmla="*/ 273181 w 9216272"/>
              <a:gd name="connsiteY73" fmla="*/ 1912266 h 2185447"/>
              <a:gd name="connsiteX74" fmla="*/ 9216272 w 9216272"/>
              <a:gd name="connsiteY74" fmla="*/ 0 h 2185447"/>
              <a:gd name="connsiteX75" fmla="*/ 8943091 w 9216272"/>
              <a:gd name="connsiteY75" fmla="*/ 273181 h 2185447"/>
              <a:gd name="connsiteX76" fmla="*/ 9216272 w 9216272"/>
              <a:gd name="connsiteY76" fmla="*/ 2185447 h 2185447"/>
              <a:gd name="connsiteX77" fmla="*/ 8943091 w 9216272"/>
              <a:gd name="connsiteY77" fmla="*/ 1912266 h 218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216272" h="2185447" stroke="0" extrusionOk="0">
                <a:moveTo>
                  <a:pt x="273181" y="273181"/>
                </a:moveTo>
                <a:cubicBezTo>
                  <a:pt x="439906" y="255490"/>
                  <a:pt x="576648" y="270379"/>
                  <a:pt x="680000" y="273181"/>
                </a:cubicBezTo>
                <a:cubicBezTo>
                  <a:pt x="783352" y="275983"/>
                  <a:pt x="1315106" y="297494"/>
                  <a:pt x="1520314" y="273181"/>
                </a:cubicBezTo>
                <a:cubicBezTo>
                  <a:pt x="1725522" y="248868"/>
                  <a:pt x="1976851" y="257491"/>
                  <a:pt x="2100531" y="273181"/>
                </a:cubicBezTo>
                <a:cubicBezTo>
                  <a:pt x="2224211" y="288871"/>
                  <a:pt x="2488455" y="276693"/>
                  <a:pt x="2594049" y="273181"/>
                </a:cubicBezTo>
                <a:cubicBezTo>
                  <a:pt x="2699643" y="269669"/>
                  <a:pt x="2912548" y="289045"/>
                  <a:pt x="3000868" y="273181"/>
                </a:cubicBezTo>
                <a:cubicBezTo>
                  <a:pt x="3089188" y="257317"/>
                  <a:pt x="3259642" y="269135"/>
                  <a:pt x="3407687" y="273181"/>
                </a:cubicBezTo>
                <a:cubicBezTo>
                  <a:pt x="3555732" y="277227"/>
                  <a:pt x="3699157" y="264693"/>
                  <a:pt x="3814506" y="273181"/>
                </a:cubicBezTo>
                <a:cubicBezTo>
                  <a:pt x="3929855" y="281669"/>
                  <a:pt x="4108641" y="299672"/>
                  <a:pt x="4394723" y="273181"/>
                </a:cubicBezTo>
                <a:cubicBezTo>
                  <a:pt x="4680805" y="246690"/>
                  <a:pt x="4948143" y="251208"/>
                  <a:pt x="5235037" y="273181"/>
                </a:cubicBezTo>
                <a:cubicBezTo>
                  <a:pt x="5521931" y="295154"/>
                  <a:pt x="5809426" y="270441"/>
                  <a:pt x="5988652" y="273181"/>
                </a:cubicBezTo>
                <a:cubicBezTo>
                  <a:pt x="6167878" y="275921"/>
                  <a:pt x="6442337" y="259332"/>
                  <a:pt x="6655569" y="273181"/>
                </a:cubicBezTo>
                <a:cubicBezTo>
                  <a:pt x="6868801" y="287030"/>
                  <a:pt x="6896824" y="284975"/>
                  <a:pt x="7062387" y="273181"/>
                </a:cubicBezTo>
                <a:cubicBezTo>
                  <a:pt x="7227950" y="261387"/>
                  <a:pt x="7512314" y="264721"/>
                  <a:pt x="7729304" y="273181"/>
                </a:cubicBezTo>
                <a:cubicBezTo>
                  <a:pt x="7946294" y="281641"/>
                  <a:pt x="8485384" y="226204"/>
                  <a:pt x="8943091" y="273181"/>
                </a:cubicBezTo>
                <a:cubicBezTo>
                  <a:pt x="8942059" y="396423"/>
                  <a:pt x="8965444" y="570334"/>
                  <a:pt x="8943091" y="803152"/>
                </a:cubicBezTo>
                <a:cubicBezTo>
                  <a:pt x="8920738" y="1035970"/>
                  <a:pt x="8917854" y="1074445"/>
                  <a:pt x="8943091" y="1333123"/>
                </a:cubicBezTo>
                <a:cubicBezTo>
                  <a:pt x="8968328" y="1591801"/>
                  <a:pt x="8936454" y="1672662"/>
                  <a:pt x="8943091" y="1912266"/>
                </a:cubicBezTo>
                <a:cubicBezTo>
                  <a:pt x="8811352" y="1885030"/>
                  <a:pt x="8503672" y="1917786"/>
                  <a:pt x="8362874" y="1912266"/>
                </a:cubicBezTo>
                <a:cubicBezTo>
                  <a:pt x="8222076" y="1906746"/>
                  <a:pt x="8061305" y="1896560"/>
                  <a:pt x="7782657" y="1912266"/>
                </a:cubicBezTo>
                <a:cubicBezTo>
                  <a:pt x="7504009" y="1927972"/>
                  <a:pt x="7286292" y="1895002"/>
                  <a:pt x="7115741" y="1912266"/>
                </a:cubicBezTo>
                <a:cubicBezTo>
                  <a:pt x="6945190" y="1929530"/>
                  <a:pt x="6682392" y="1884215"/>
                  <a:pt x="6448825" y="1912266"/>
                </a:cubicBezTo>
                <a:cubicBezTo>
                  <a:pt x="6215258" y="1940317"/>
                  <a:pt x="6153419" y="1915263"/>
                  <a:pt x="5868608" y="1912266"/>
                </a:cubicBezTo>
                <a:cubicBezTo>
                  <a:pt x="5583797" y="1909269"/>
                  <a:pt x="5339580" y="1883009"/>
                  <a:pt x="5201691" y="1912266"/>
                </a:cubicBezTo>
                <a:cubicBezTo>
                  <a:pt x="5063802" y="1941523"/>
                  <a:pt x="4901474" y="1921520"/>
                  <a:pt x="4794873" y="1912266"/>
                </a:cubicBezTo>
                <a:cubicBezTo>
                  <a:pt x="4688272" y="1903012"/>
                  <a:pt x="4303959" y="1939993"/>
                  <a:pt x="4127956" y="1912266"/>
                </a:cubicBezTo>
                <a:cubicBezTo>
                  <a:pt x="3951953" y="1884539"/>
                  <a:pt x="3784985" y="1893263"/>
                  <a:pt x="3461040" y="1912266"/>
                </a:cubicBezTo>
                <a:cubicBezTo>
                  <a:pt x="3137095" y="1931269"/>
                  <a:pt x="3084197" y="1919381"/>
                  <a:pt x="2967522" y="1912266"/>
                </a:cubicBezTo>
                <a:cubicBezTo>
                  <a:pt x="2850847" y="1905151"/>
                  <a:pt x="2653505" y="1889257"/>
                  <a:pt x="2474004" y="1912266"/>
                </a:cubicBezTo>
                <a:cubicBezTo>
                  <a:pt x="2294503" y="1935275"/>
                  <a:pt x="2068456" y="1886265"/>
                  <a:pt x="1720389" y="1912266"/>
                </a:cubicBezTo>
                <a:cubicBezTo>
                  <a:pt x="1372323" y="1938267"/>
                  <a:pt x="1507219" y="1908838"/>
                  <a:pt x="1313570" y="1912266"/>
                </a:cubicBezTo>
                <a:cubicBezTo>
                  <a:pt x="1119921" y="1915694"/>
                  <a:pt x="758833" y="1953471"/>
                  <a:pt x="273181" y="1912266"/>
                </a:cubicBezTo>
                <a:cubicBezTo>
                  <a:pt x="254688" y="1758057"/>
                  <a:pt x="263530" y="1581504"/>
                  <a:pt x="273181" y="1398686"/>
                </a:cubicBezTo>
                <a:cubicBezTo>
                  <a:pt x="282832" y="1215868"/>
                  <a:pt x="294661" y="1031488"/>
                  <a:pt x="273181" y="885106"/>
                </a:cubicBezTo>
                <a:cubicBezTo>
                  <a:pt x="251701" y="738724"/>
                  <a:pt x="251629" y="421351"/>
                  <a:pt x="273181" y="273181"/>
                </a:cubicBezTo>
                <a:close/>
              </a:path>
              <a:path w="9216272" h="2185447" fill="lightenLess" stroke="0" extrusionOk="0">
                <a:moveTo>
                  <a:pt x="0" y="0"/>
                </a:moveTo>
                <a:cubicBezTo>
                  <a:pt x="217106" y="-3695"/>
                  <a:pt x="401825" y="21273"/>
                  <a:pt x="750468" y="0"/>
                </a:cubicBezTo>
                <a:cubicBezTo>
                  <a:pt x="1099111" y="-21273"/>
                  <a:pt x="960344" y="-14712"/>
                  <a:pt x="1132285" y="0"/>
                </a:cubicBezTo>
                <a:cubicBezTo>
                  <a:pt x="1304226" y="14712"/>
                  <a:pt x="1672708" y="-13650"/>
                  <a:pt x="1974915" y="0"/>
                </a:cubicBezTo>
                <a:cubicBezTo>
                  <a:pt x="2277122" y="13650"/>
                  <a:pt x="2339027" y="6844"/>
                  <a:pt x="2633221" y="0"/>
                </a:cubicBezTo>
                <a:cubicBezTo>
                  <a:pt x="2927415" y="-6844"/>
                  <a:pt x="2908319" y="-1934"/>
                  <a:pt x="3107200" y="0"/>
                </a:cubicBezTo>
                <a:cubicBezTo>
                  <a:pt x="3306081" y="1934"/>
                  <a:pt x="3475803" y="-11947"/>
                  <a:pt x="3581180" y="0"/>
                </a:cubicBezTo>
                <a:cubicBezTo>
                  <a:pt x="3686557" y="11947"/>
                  <a:pt x="4025198" y="-11424"/>
                  <a:pt x="4147322" y="0"/>
                </a:cubicBezTo>
                <a:cubicBezTo>
                  <a:pt x="4269446" y="11424"/>
                  <a:pt x="4564973" y="-1794"/>
                  <a:pt x="4713465" y="0"/>
                </a:cubicBezTo>
                <a:cubicBezTo>
                  <a:pt x="4861957" y="1794"/>
                  <a:pt x="5061296" y="13348"/>
                  <a:pt x="5187445" y="0"/>
                </a:cubicBezTo>
                <a:cubicBezTo>
                  <a:pt x="5313594" y="-13348"/>
                  <a:pt x="5703680" y="-30894"/>
                  <a:pt x="5845750" y="0"/>
                </a:cubicBezTo>
                <a:cubicBezTo>
                  <a:pt x="5987821" y="30894"/>
                  <a:pt x="6140849" y="-2518"/>
                  <a:pt x="6227567" y="0"/>
                </a:cubicBezTo>
                <a:cubicBezTo>
                  <a:pt x="6314285" y="2518"/>
                  <a:pt x="6759608" y="-33094"/>
                  <a:pt x="6978035" y="0"/>
                </a:cubicBezTo>
                <a:cubicBezTo>
                  <a:pt x="7196462" y="33094"/>
                  <a:pt x="7269232" y="-20009"/>
                  <a:pt x="7544177" y="0"/>
                </a:cubicBezTo>
                <a:cubicBezTo>
                  <a:pt x="7819122" y="20009"/>
                  <a:pt x="7944333" y="11108"/>
                  <a:pt x="8110319" y="0"/>
                </a:cubicBezTo>
                <a:cubicBezTo>
                  <a:pt x="8276305" y="-11108"/>
                  <a:pt x="8466422" y="-3129"/>
                  <a:pt x="8584299" y="0"/>
                </a:cubicBezTo>
                <a:cubicBezTo>
                  <a:pt x="8702176" y="3129"/>
                  <a:pt x="8991386" y="19765"/>
                  <a:pt x="9216272" y="0"/>
                </a:cubicBezTo>
                <a:cubicBezTo>
                  <a:pt x="9085756" y="133828"/>
                  <a:pt x="9050608" y="190265"/>
                  <a:pt x="8943091" y="273181"/>
                </a:cubicBezTo>
                <a:cubicBezTo>
                  <a:pt x="8743262" y="306281"/>
                  <a:pt x="8417968" y="305537"/>
                  <a:pt x="8276175" y="273181"/>
                </a:cubicBezTo>
                <a:cubicBezTo>
                  <a:pt x="8134382" y="240825"/>
                  <a:pt x="7960090" y="283330"/>
                  <a:pt x="7782657" y="273181"/>
                </a:cubicBezTo>
                <a:cubicBezTo>
                  <a:pt x="7605224" y="263032"/>
                  <a:pt x="7411142" y="282442"/>
                  <a:pt x="7289139" y="273181"/>
                </a:cubicBezTo>
                <a:cubicBezTo>
                  <a:pt x="7167136" y="263920"/>
                  <a:pt x="6900841" y="277426"/>
                  <a:pt x="6622223" y="273181"/>
                </a:cubicBezTo>
                <a:cubicBezTo>
                  <a:pt x="6343605" y="268936"/>
                  <a:pt x="6415257" y="286410"/>
                  <a:pt x="6215404" y="273181"/>
                </a:cubicBezTo>
                <a:cubicBezTo>
                  <a:pt x="6015551" y="259952"/>
                  <a:pt x="5612795" y="288957"/>
                  <a:pt x="5461789" y="273181"/>
                </a:cubicBezTo>
                <a:cubicBezTo>
                  <a:pt x="5310784" y="257405"/>
                  <a:pt x="5076426" y="300255"/>
                  <a:pt x="4794873" y="273181"/>
                </a:cubicBezTo>
                <a:cubicBezTo>
                  <a:pt x="4513320" y="246107"/>
                  <a:pt x="4399516" y="248105"/>
                  <a:pt x="4214655" y="273181"/>
                </a:cubicBezTo>
                <a:cubicBezTo>
                  <a:pt x="4029794" y="298257"/>
                  <a:pt x="3748389" y="269538"/>
                  <a:pt x="3374341" y="273181"/>
                </a:cubicBezTo>
                <a:cubicBezTo>
                  <a:pt x="3000293" y="276824"/>
                  <a:pt x="3064381" y="251429"/>
                  <a:pt x="2880823" y="273181"/>
                </a:cubicBezTo>
                <a:cubicBezTo>
                  <a:pt x="2697265" y="294933"/>
                  <a:pt x="2575334" y="280413"/>
                  <a:pt x="2387305" y="273181"/>
                </a:cubicBezTo>
                <a:cubicBezTo>
                  <a:pt x="2199276" y="265949"/>
                  <a:pt x="2042086" y="262977"/>
                  <a:pt x="1893787" y="273181"/>
                </a:cubicBezTo>
                <a:cubicBezTo>
                  <a:pt x="1745488" y="283385"/>
                  <a:pt x="1479652" y="257503"/>
                  <a:pt x="1226871" y="273181"/>
                </a:cubicBezTo>
                <a:cubicBezTo>
                  <a:pt x="974090" y="288859"/>
                  <a:pt x="507873" y="317949"/>
                  <a:pt x="273181" y="273181"/>
                </a:cubicBezTo>
                <a:cubicBezTo>
                  <a:pt x="143882" y="159366"/>
                  <a:pt x="124967" y="121941"/>
                  <a:pt x="0" y="0"/>
                </a:cubicBezTo>
                <a:close/>
              </a:path>
              <a:path w="9216272" h="2185447" fill="darkenLess" stroke="0" extrusionOk="0">
                <a:moveTo>
                  <a:pt x="0" y="2185447"/>
                </a:moveTo>
                <a:cubicBezTo>
                  <a:pt x="85137" y="2092686"/>
                  <a:pt x="178754" y="2030020"/>
                  <a:pt x="273181" y="1912266"/>
                </a:cubicBezTo>
                <a:cubicBezTo>
                  <a:pt x="475715" y="1929291"/>
                  <a:pt x="659788" y="1924769"/>
                  <a:pt x="766699" y="1912266"/>
                </a:cubicBezTo>
                <a:cubicBezTo>
                  <a:pt x="873610" y="1899763"/>
                  <a:pt x="1289384" y="1940425"/>
                  <a:pt x="1433615" y="1912266"/>
                </a:cubicBezTo>
                <a:cubicBezTo>
                  <a:pt x="1577846" y="1884107"/>
                  <a:pt x="1826782" y="1923877"/>
                  <a:pt x="1927133" y="1912266"/>
                </a:cubicBezTo>
                <a:cubicBezTo>
                  <a:pt x="2027484" y="1900655"/>
                  <a:pt x="2264511" y="1935573"/>
                  <a:pt x="2420651" y="1912266"/>
                </a:cubicBezTo>
                <a:cubicBezTo>
                  <a:pt x="2576791" y="1888959"/>
                  <a:pt x="2858431" y="1907992"/>
                  <a:pt x="3000868" y="1912266"/>
                </a:cubicBezTo>
                <a:cubicBezTo>
                  <a:pt x="3143305" y="1916540"/>
                  <a:pt x="3310730" y="1934309"/>
                  <a:pt x="3494386" y="1912266"/>
                </a:cubicBezTo>
                <a:cubicBezTo>
                  <a:pt x="3678042" y="1890223"/>
                  <a:pt x="3909877" y="1943223"/>
                  <a:pt x="4248001" y="1912266"/>
                </a:cubicBezTo>
                <a:cubicBezTo>
                  <a:pt x="4586125" y="1881309"/>
                  <a:pt x="4731399" y="1884267"/>
                  <a:pt x="5088316" y="1912266"/>
                </a:cubicBezTo>
                <a:cubicBezTo>
                  <a:pt x="5445233" y="1940265"/>
                  <a:pt x="5448949" y="1892771"/>
                  <a:pt x="5668533" y="1912266"/>
                </a:cubicBezTo>
                <a:cubicBezTo>
                  <a:pt x="5888117" y="1931761"/>
                  <a:pt x="6022798" y="1912615"/>
                  <a:pt x="6162051" y="1912266"/>
                </a:cubicBezTo>
                <a:cubicBezTo>
                  <a:pt x="6301304" y="1911917"/>
                  <a:pt x="6394765" y="1902333"/>
                  <a:pt x="6568869" y="1912266"/>
                </a:cubicBezTo>
                <a:cubicBezTo>
                  <a:pt x="6742973" y="1922199"/>
                  <a:pt x="6924996" y="1903065"/>
                  <a:pt x="7149087" y="1912266"/>
                </a:cubicBezTo>
                <a:cubicBezTo>
                  <a:pt x="7373178" y="1921467"/>
                  <a:pt x="7539307" y="1941720"/>
                  <a:pt x="7816003" y="1912266"/>
                </a:cubicBezTo>
                <a:cubicBezTo>
                  <a:pt x="8092699" y="1882812"/>
                  <a:pt x="8461830" y="1956221"/>
                  <a:pt x="8943091" y="1912266"/>
                </a:cubicBezTo>
                <a:cubicBezTo>
                  <a:pt x="9072485" y="2048222"/>
                  <a:pt x="9153032" y="2096037"/>
                  <a:pt x="9216272" y="2185447"/>
                </a:cubicBezTo>
                <a:cubicBezTo>
                  <a:pt x="9111160" y="2179728"/>
                  <a:pt x="8948109" y="2195053"/>
                  <a:pt x="8834455" y="2185447"/>
                </a:cubicBezTo>
                <a:cubicBezTo>
                  <a:pt x="8720801" y="2175841"/>
                  <a:pt x="8207481" y="2175378"/>
                  <a:pt x="7991824" y="2185447"/>
                </a:cubicBezTo>
                <a:cubicBezTo>
                  <a:pt x="7776167" y="2195516"/>
                  <a:pt x="7722143" y="2189631"/>
                  <a:pt x="7610007" y="2185447"/>
                </a:cubicBezTo>
                <a:cubicBezTo>
                  <a:pt x="7497871" y="2181263"/>
                  <a:pt x="7325983" y="2177451"/>
                  <a:pt x="7043865" y="2185447"/>
                </a:cubicBezTo>
                <a:cubicBezTo>
                  <a:pt x="6761747" y="2193443"/>
                  <a:pt x="6462698" y="2195547"/>
                  <a:pt x="6201234" y="2185447"/>
                </a:cubicBezTo>
                <a:cubicBezTo>
                  <a:pt x="5939770" y="2175347"/>
                  <a:pt x="5954596" y="2168527"/>
                  <a:pt x="5819417" y="2185447"/>
                </a:cubicBezTo>
                <a:cubicBezTo>
                  <a:pt x="5684238" y="2202367"/>
                  <a:pt x="5492960" y="2160806"/>
                  <a:pt x="5253275" y="2185447"/>
                </a:cubicBezTo>
                <a:cubicBezTo>
                  <a:pt x="5013590" y="2210088"/>
                  <a:pt x="4880567" y="2181969"/>
                  <a:pt x="4687133" y="2185447"/>
                </a:cubicBezTo>
                <a:cubicBezTo>
                  <a:pt x="4493699" y="2188925"/>
                  <a:pt x="4276833" y="2213600"/>
                  <a:pt x="4028827" y="2185447"/>
                </a:cubicBezTo>
                <a:cubicBezTo>
                  <a:pt x="3780821" y="2157294"/>
                  <a:pt x="3643184" y="2173926"/>
                  <a:pt x="3370522" y="2185447"/>
                </a:cubicBezTo>
                <a:cubicBezTo>
                  <a:pt x="3097861" y="2196968"/>
                  <a:pt x="2912486" y="2150183"/>
                  <a:pt x="2527892" y="2185447"/>
                </a:cubicBezTo>
                <a:cubicBezTo>
                  <a:pt x="2143298" y="2220712"/>
                  <a:pt x="2298583" y="2182388"/>
                  <a:pt x="2146075" y="2185447"/>
                </a:cubicBezTo>
                <a:cubicBezTo>
                  <a:pt x="1993567" y="2188506"/>
                  <a:pt x="1904295" y="2168000"/>
                  <a:pt x="1672095" y="2185447"/>
                </a:cubicBezTo>
                <a:cubicBezTo>
                  <a:pt x="1439895" y="2202894"/>
                  <a:pt x="1193721" y="2160463"/>
                  <a:pt x="921627" y="2185447"/>
                </a:cubicBezTo>
                <a:cubicBezTo>
                  <a:pt x="649533" y="2210431"/>
                  <a:pt x="196909" y="2145784"/>
                  <a:pt x="0" y="2185447"/>
                </a:cubicBezTo>
                <a:close/>
              </a:path>
              <a:path w="9216272" h="2185447" fill="lighten" stroke="0" extrusionOk="0">
                <a:moveTo>
                  <a:pt x="0" y="0"/>
                </a:moveTo>
                <a:cubicBezTo>
                  <a:pt x="76576" y="72107"/>
                  <a:pt x="136657" y="157823"/>
                  <a:pt x="273181" y="273181"/>
                </a:cubicBezTo>
                <a:cubicBezTo>
                  <a:pt x="289327" y="521134"/>
                  <a:pt x="262188" y="662328"/>
                  <a:pt x="273181" y="852324"/>
                </a:cubicBezTo>
                <a:cubicBezTo>
                  <a:pt x="284174" y="1042320"/>
                  <a:pt x="283546" y="1301087"/>
                  <a:pt x="273181" y="1415077"/>
                </a:cubicBezTo>
                <a:cubicBezTo>
                  <a:pt x="262816" y="1529067"/>
                  <a:pt x="282471" y="1737294"/>
                  <a:pt x="273181" y="1912266"/>
                </a:cubicBezTo>
                <a:cubicBezTo>
                  <a:pt x="188019" y="2008790"/>
                  <a:pt x="108794" y="2064085"/>
                  <a:pt x="0" y="2185447"/>
                </a:cubicBezTo>
                <a:cubicBezTo>
                  <a:pt x="5395" y="2040659"/>
                  <a:pt x="1058" y="1889322"/>
                  <a:pt x="0" y="1595376"/>
                </a:cubicBezTo>
                <a:cubicBezTo>
                  <a:pt x="-1058" y="1301430"/>
                  <a:pt x="-17571" y="1297837"/>
                  <a:pt x="0" y="1070869"/>
                </a:cubicBezTo>
                <a:cubicBezTo>
                  <a:pt x="17571" y="843901"/>
                  <a:pt x="15255" y="760967"/>
                  <a:pt x="0" y="568216"/>
                </a:cubicBezTo>
                <a:cubicBezTo>
                  <a:pt x="-15255" y="375465"/>
                  <a:pt x="5617" y="197461"/>
                  <a:pt x="0" y="0"/>
                </a:cubicBezTo>
                <a:close/>
              </a:path>
              <a:path w="9216272" h="2185447" fill="darken" stroke="0" extrusionOk="0">
                <a:moveTo>
                  <a:pt x="9216272" y="0"/>
                </a:moveTo>
                <a:cubicBezTo>
                  <a:pt x="9206787" y="118815"/>
                  <a:pt x="9208809" y="251111"/>
                  <a:pt x="9216272" y="480798"/>
                </a:cubicBezTo>
                <a:cubicBezTo>
                  <a:pt x="9223735" y="710485"/>
                  <a:pt x="9227250" y="858468"/>
                  <a:pt x="9216272" y="1070869"/>
                </a:cubicBezTo>
                <a:cubicBezTo>
                  <a:pt x="9205294" y="1283270"/>
                  <a:pt x="9225387" y="1408612"/>
                  <a:pt x="9216272" y="1573522"/>
                </a:cubicBezTo>
                <a:cubicBezTo>
                  <a:pt x="9207157" y="1738432"/>
                  <a:pt x="9243796" y="1950539"/>
                  <a:pt x="9216272" y="2185447"/>
                </a:cubicBezTo>
                <a:cubicBezTo>
                  <a:pt x="9108887" y="2055717"/>
                  <a:pt x="9001437" y="1966760"/>
                  <a:pt x="8943091" y="1912266"/>
                </a:cubicBezTo>
                <a:cubicBezTo>
                  <a:pt x="8927748" y="1732682"/>
                  <a:pt x="8937775" y="1512033"/>
                  <a:pt x="8943091" y="1382295"/>
                </a:cubicBezTo>
                <a:cubicBezTo>
                  <a:pt x="8948407" y="1252557"/>
                  <a:pt x="8950798" y="980564"/>
                  <a:pt x="8943091" y="852324"/>
                </a:cubicBezTo>
                <a:cubicBezTo>
                  <a:pt x="8935384" y="724084"/>
                  <a:pt x="8958184" y="464056"/>
                  <a:pt x="8943091" y="273181"/>
                </a:cubicBezTo>
                <a:cubicBezTo>
                  <a:pt x="9043094" y="154662"/>
                  <a:pt x="9071978" y="124008"/>
                  <a:pt x="9216272" y="0"/>
                </a:cubicBezTo>
                <a:close/>
              </a:path>
              <a:path w="9216272" h="2185447" fill="none" extrusionOk="0">
                <a:moveTo>
                  <a:pt x="0" y="0"/>
                </a:moveTo>
                <a:cubicBezTo>
                  <a:pt x="308013" y="-28401"/>
                  <a:pt x="404181" y="-32899"/>
                  <a:pt x="658305" y="0"/>
                </a:cubicBezTo>
                <a:cubicBezTo>
                  <a:pt x="912429" y="32899"/>
                  <a:pt x="1234650" y="18916"/>
                  <a:pt x="1408773" y="0"/>
                </a:cubicBezTo>
                <a:cubicBezTo>
                  <a:pt x="1582896" y="-18916"/>
                  <a:pt x="1784091" y="-4054"/>
                  <a:pt x="2067078" y="0"/>
                </a:cubicBezTo>
                <a:cubicBezTo>
                  <a:pt x="2350066" y="4054"/>
                  <a:pt x="2314485" y="9422"/>
                  <a:pt x="2448895" y="0"/>
                </a:cubicBezTo>
                <a:cubicBezTo>
                  <a:pt x="2583305" y="-9422"/>
                  <a:pt x="2924071" y="-31351"/>
                  <a:pt x="3107200" y="0"/>
                </a:cubicBezTo>
                <a:cubicBezTo>
                  <a:pt x="3290330" y="31351"/>
                  <a:pt x="3468876" y="-32081"/>
                  <a:pt x="3765505" y="0"/>
                </a:cubicBezTo>
                <a:cubicBezTo>
                  <a:pt x="4062134" y="32081"/>
                  <a:pt x="4163337" y="-22014"/>
                  <a:pt x="4331648" y="0"/>
                </a:cubicBezTo>
                <a:cubicBezTo>
                  <a:pt x="4499959" y="22014"/>
                  <a:pt x="4756444" y="-9516"/>
                  <a:pt x="5174278" y="0"/>
                </a:cubicBezTo>
                <a:cubicBezTo>
                  <a:pt x="5592112" y="9516"/>
                  <a:pt x="5600403" y="-36673"/>
                  <a:pt x="6016909" y="0"/>
                </a:cubicBezTo>
                <a:cubicBezTo>
                  <a:pt x="6433415" y="36673"/>
                  <a:pt x="6443155" y="-20492"/>
                  <a:pt x="6675214" y="0"/>
                </a:cubicBezTo>
                <a:cubicBezTo>
                  <a:pt x="6907274" y="20492"/>
                  <a:pt x="7061545" y="3535"/>
                  <a:pt x="7425682" y="0"/>
                </a:cubicBezTo>
                <a:cubicBezTo>
                  <a:pt x="7789819" y="-3535"/>
                  <a:pt x="7914863" y="-24810"/>
                  <a:pt x="8083987" y="0"/>
                </a:cubicBezTo>
                <a:cubicBezTo>
                  <a:pt x="8253112" y="24810"/>
                  <a:pt x="8930572" y="-4838"/>
                  <a:pt x="9216272" y="0"/>
                </a:cubicBezTo>
                <a:cubicBezTo>
                  <a:pt x="9210004" y="204101"/>
                  <a:pt x="9203477" y="454605"/>
                  <a:pt x="9216272" y="590071"/>
                </a:cubicBezTo>
                <a:cubicBezTo>
                  <a:pt x="9229067" y="725537"/>
                  <a:pt x="9203919" y="910094"/>
                  <a:pt x="9216272" y="1114578"/>
                </a:cubicBezTo>
                <a:cubicBezTo>
                  <a:pt x="9228625" y="1319062"/>
                  <a:pt x="9217490" y="1428533"/>
                  <a:pt x="9216272" y="1682794"/>
                </a:cubicBezTo>
                <a:cubicBezTo>
                  <a:pt x="9215054" y="1937055"/>
                  <a:pt x="9203556" y="2058364"/>
                  <a:pt x="9216272" y="2185447"/>
                </a:cubicBezTo>
                <a:cubicBezTo>
                  <a:pt x="8838586" y="2190870"/>
                  <a:pt x="8746688" y="2213350"/>
                  <a:pt x="8373641" y="2185447"/>
                </a:cubicBezTo>
                <a:cubicBezTo>
                  <a:pt x="8000594" y="2157544"/>
                  <a:pt x="7955688" y="2207535"/>
                  <a:pt x="7807499" y="2185447"/>
                </a:cubicBezTo>
                <a:cubicBezTo>
                  <a:pt x="7659310" y="2163359"/>
                  <a:pt x="7530091" y="2183639"/>
                  <a:pt x="7425682" y="2185447"/>
                </a:cubicBezTo>
                <a:cubicBezTo>
                  <a:pt x="7321273" y="2187255"/>
                  <a:pt x="7046063" y="2199573"/>
                  <a:pt x="6767377" y="2185447"/>
                </a:cubicBezTo>
                <a:cubicBezTo>
                  <a:pt x="6488691" y="2171321"/>
                  <a:pt x="6324887" y="2163858"/>
                  <a:pt x="5924746" y="2185447"/>
                </a:cubicBezTo>
                <a:cubicBezTo>
                  <a:pt x="5524605" y="2207036"/>
                  <a:pt x="5397867" y="2152106"/>
                  <a:pt x="5082116" y="2185447"/>
                </a:cubicBezTo>
                <a:cubicBezTo>
                  <a:pt x="4766365" y="2218789"/>
                  <a:pt x="4611809" y="2161364"/>
                  <a:pt x="4423811" y="2185447"/>
                </a:cubicBezTo>
                <a:cubicBezTo>
                  <a:pt x="4235813" y="2209530"/>
                  <a:pt x="4215474" y="2172598"/>
                  <a:pt x="4041994" y="2185447"/>
                </a:cubicBezTo>
                <a:cubicBezTo>
                  <a:pt x="3868514" y="2198296"/>
                  <a:pt x="3484238" y="2215678"/>
                  <a:pt x="3199363" y="2185447"/>
                </a:cubicBezTo>
                <a:cubicBezTo>
                  <a:pt x="2914488" y="2155216"/>
                  <a:pt x="2972002" y="2175118"/>
                  <a:pt x="2817546" y="2185447"/>
                </a:cubicBezTo>
                <a:cubicBezTo>
                  <a:pt x="2663090" y="2195776"/>
                  <a:pt x="2398348" y="2177648"/>
                  <a:pt x="2159241" y="2185447"/>
                </a:cubicBezTo>
                <a:cubicBezTo>
                  <a:pt x="1920134" y="2193246"/>
                  <a:pt x="1698875" y="2161433"/>
                  <a:pt x="1408773" y="2185447"/>
                </a:cubicBezTo>
                <a:cubicBezTo>
                  <a:pt x="1118671" y="2209461"/>
                  <a:pt x="1083355" y="2169990"/>
                  <a:pt x="934793" y="2185447"/>
                </a:cubicBezTo>
                <a:cubicBezTo>
                  <a:pt x="786231" y="2200904"/>
                  <a:pt x="324630" y="2159315"/>
                  <a:pt x="0" y="2185447"/>
                </a:cubicBezTo>
                <a:cubicBezTo>
                  <a:pt x="-25661" y="2063357"/>
                  <a:pt x="24739" y="1891373"/>
                  <a:pt x="0" y="1639085"/>
                </a:cubicBezTo>
                <a:cubicBezTo>
                  <a:pt x="-24739" y="1386797"/>
                  <a:pt x="18501" y="1361133"/>
                  <a:pt x="0" y="1136432"/>
                </a:cubicBezTo>
                <a:cubicBezTo>
                  <a:pt x="-18501" y="911731"/>
                  <a:pt x="6944" y="693827"/>
                  <a:pt x="0" y="546362"/>
                </a:cubicBezTo>
                <a:cubicBezTo>
                  <a:pt x="-6944" y="398897"/>
                  <a:pt x="13146" y="211916"/>
                  <a:pt x="0" y="0"/>
                </a:cubicBezTo>
                <a:close/>
                <a:moveTo>
                  <a:pt x="273181" y="273181"/>
                </a:moveTo>
                <a:cubicBezTo>
                  <a:pt x="602744" y="290001"/>
                  <a:pt x="719414" y="272075"/>
                  <a:pt x="1026796" y="273181"/>
                </a:cubicBezTo>
                <a:cubicBezTo>
                  <a:pt x="1334178" y="274287"/>
                  <a:pt x="1417811" y="265233"/>
                  <a:pt x="1520314" y="273181"/>
                </a:cubicBezTo>
                <a:cubicBezTo>
                  <a:pt x="1622817" y="281129"/>
                  <a:pt x="1831621" y="273198"/>
                  <a:pt x="1927133" y="273181"/>
                </a:cubicBezTo>
                <a:cubicBezTo>
                  <a:pt x="2022645" y="273164"/>
                  <a:pt x="2373982" y="265291"/>
                  <a:pt x="2680748" y="273181"/>
                </a:cubicBezTo>
                <a:cubicBezTo>
                  <a:pt x="2987514" y="281071"/>
                  <a:pt x="3107534" y="257983"/>
                  <a:pt x="3347664" y="273181"/>
                </a:cubicBezTo>
                <a:cubicBezTo>
                  <a:pt x="3587794" y="288379"/>
                  <a:pt x="3788437" y="251963"/>
                  <a:pt x="3927882" y="273181"/>
                </a:cubicBezTo>
                <a:cubicBezTo>
                  <a:pt x="4067327" y="294399"/>
                  <a:pt x="4515360" y="292597"/>
                  <a:pt x="4681497" y="273181"/>
                </a:cubicBezTo>
                <a:cubicBezTo>
                  <a:pt x="4847634" y="253765"/>
                  <a:pt x="5068938" y="291043"/>
                  <a:pt x="5348413" y="273181"/>
                </a:cubicBezTo>
                <a:cubicBezTo>
                  <a:pt x="5627888" y="255319"/>
                  <a:pt x="5746665" y="259611"/>
                  <a:pt x="5928630" y="273181"/>
                </a:cubicBezTo>
                <a:cubicBezTo>
                  <a:pt x="6110595" y="286751"/>
                  <a:pt x="6228258" y="264174"/>
                  <a:pt x="6335449" y="273181"/>
                </a:cubicBezTo>
                <a:cubicBezTo>
                  <a:pt x="6442640" y="282188"/>
                  <a:pt x="6599614" y="262972"/>
                  <a:pt x="6828967" y="273181"/>
                </a:cubicBezTo>
                <a:cubicBezTo>
                  <a:pt x="7058320" y="283390"/>
                  <a:pt x="7083655" y="260940"/>
                  <a:pt x="7235786" y="273181"/>
                </a:cubicBezTo>
                <a:cubicBezTo>
                  <a:pt x="7387917" y="285422"/>
                  <a:pt x="7626872" y="298689"/>
                  <a:pt x="7816003" y="273181"/>
                </a:cubicBezTo>
                <a:cubicBezTo>
                  <a:pt x="8005134" y="247673"/>
                  <a:pt x="8523819" y="316712"/>
                  <a:pt x="8943091" y="273181"/>
                </a:cubicBezTo>
                <a:cubicBezTo>
                  <a:pt x="8940037" y="411197"/>
                  <a:pt x="8940163" y="604177"/>
                  <a:pt x="8943091" y="786761"/>
                </a:cubicBezTo>
                <a:cubicBezTo>
                  <a:pt x="8946019" y="969345"/>
                  <a:pt x="8959629" y="1156905"/>
                  <a:pt x="8943091" y="1365904"/>
                </a:cubicBezTo>
                <a:cubicBezTo>
                  <a:pt x="8926553" y="1574903"/>
                  <a:pt x="8945305" y="1685243"/>
                  <a:pt x="8943091" y="1912266"/>
                </a:cubicBezTo>
                <a:cubicBezTo>
                  <a:pt x="8766544" y="1914413"/>
                  <a:pt x="8702081" y="1902117"/>
                  <a:pt x="8536272" y="1912266"/>
                </a:cubicBezTo>
                <a:cubicBezTo>
                  <a:pt x="8370463" y="1922415"/>
                  <a:pt x="8166436" y="1938052"/>
                  <a:pt x="7869356" y="1912266"/>
                </a:cubicBezTo>
                <a:cubicBezTo>
                  <a:pt x="7572276" y="1886480"/>
                  <a:pt x="7409371" y="1911871"/>
                  <a:pt x="7289139" y="1912266"/>
                </a:cubicBezTo>
                <a:cubicBezTo>
                  <a:pt x="7168907" y="1912661"/>
                  <a:pt x="6961049" y="1925813"/>
                  <a:pt x="6795621" y="1912266"/>
                </a:cubicBezTo>
                <a:cubicBezTo>
                  <a:pt x="6630193" y="1898719"/>
                  <a:pt x="6266518" y="1925367"/>
                  <a:pt x="6128705" y="1912266"/>
                </a:cubicBezTo>
                <a:cubicBezTo>
                  <a:pt x="5990892" y="1899165"/>
                  <a:pt x="5672485" y="1953667"/>
                  <a:pt x="5288390" y="1912266"/>
                </a:cubicBezTo>
                <a:cubicBezTo>
                  <a:pt x="4904296" y="1870865"/>
                  <a:pt x="4993337" y="1902115"/>
                  <a:pt x="4881572" y="1912266"/>
                </a:cubicBezTo>
                <a:cubicBezTo>
                  <a:pt x="4769807" y="1922417"/>
                  <a:pt x="4423788" y="1919417"/>
                  <a:pt x="4214655" y="1912266"/>
                </a:cubicBezTo>
                <a:cubicBezTo>
                  <a:pt x="4005522" y="1905115"/>
                  <a:pt x="3686865" y="1908283"/>
                  <a:pt x="3461040" y="1912266"/>
                </a:cubicBezTo>
                <a:cubicBezTo>
                  <a:pt x="3235215" y="1916249"/>
                  <a:pt x="3066602" y="1936387"/>
                  <a:pt x="2794124" y="1912266"/>
                </a:cubicBezTo>
                <a:cubicBezTo>
                  <a:pt x="2521646" y="1888145"/>
                  <a:pt x="2367387" y="1893558"/>
                  <a:pt x="2040509" y="1912266"/>
                </a:cubicBezTo>
                <a:cubicBezTo>
                  <a:pt x="1713632" y="1930974"/>
                  <a:pt x="1615436" y="1929929"/>
                  <a:pt x="1286894" y="1912266"/>
                </a:cubicBezTo>
                <a:cubicBezTo>
                  <a:pt x="958353" y="1894603"/>
                  <a:pt x="489968" y="1905602"/>
                  <a:pt x="273181" y="1912266"/>
                </a:cubicBezTo>
                <a:cubicBezTo>
                  <a:pt x="281730" y="1765359"/>
                  <a:pt x="284100" y="1584179"/>
                  <a:pt x="273181" y="1349513"/>
                </a:cubicBezTo>
                <a:cubicBezTo>
                  <a:pt x="262262" y="1114847"/>
                  <a:pt x="273196" y="904282"/>
                  <a:pt x="273181" y="786761"/>
                </a:cubicBezTo>
                <a:cubicBezTo>
                  <a:pt x="273166" y="669240"/>
                  <a:pt x="281880" y="395239"/>
                  <a:pt x="273181" y="273181"/>
                </a:cubicBezTo>
                <a:close/>
                <a:moveTo>
                  <a:pt x="0" y="0"/>
                </a:moveTo>
                <a:cubicBezTo>
                  <a:pt x="75231" y="100534"/>
                  <a:pt x="203673" y="206115"/>
                  <a:pt x="273181" y="273181"/>
                </a:cubicBezTo>
                <a:moveTo>
                  <a:pt x="0" y="2185447"/>
                </a:moveTo>
                <a:cubicBezTo>
                  <a:pt x="128373" y="2065692"/>
                  <a:pt x="196944" y="2012359"/>
                  <a:pt x="273181" y="1912266"/>
                </a:cubicBezTo>
                <a:moveTo>
                  <a:pt x="9216272" y="0"/>
                </a:moveTo>
                <a:cubicBezTo>
                  <a:pt x="9114435" y="101930"/>
                  <a:pt x="9042018" y="188300"/>
                  <a:pt x="8943091" y="273181"/>
                </a:cubicBezTo>
                <a:moveTo>
                  <a:pt x="9216272" y="2185447"/>
                </a:moveTo>
                <a:cubicBezTo>
                  <a:pt x="9148771" y="2138791"/>
                  <a:pt x="9043522" y="2029347"/>
                  <a:pt x="8943091" y="1912266"/>
                </a:cubicBezTo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xmlns="" sd="2124387956">
                  <a:prstGeom prst="beve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hr-HR" sz="4400" b="1" dirty="0"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</a:rPr>
              <a:t>Ponavljanje</a:t>
            </a:r>
            <a:endParaRPr lang="hr-HR" sz="1930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sp>
        <p:nvSpPr>
          <p:cNvPr id="4" name="Podnaslov 6">
            <a:extLst>
              <a:ext uri="{FF2B5EF4-FFF2-40B4-BE49-F238E27FC236}">
                <a16:creationId xmlns:a16="http://schemas.microsoft.com/office/drawing/2014/main" xmlns="" id="{CC631537-40B6-4421-AA8A-9FC25320D070}"/>
              </a:ext>
            </a:extLst>
          </p:cNvPr>
          <p:cNvSpPr txBox="1">
            <a:spLocks/>
          </p:cNvSpPr>
          <p:nvPr/>
        </p:nvSpPr>
        <p:spPr>
          <a:xfrm>
            <a:off x="1524000" y="4835860"/>
            <a:ext cx="9144000" cy="1402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b="1" dirty="0" smtClean="0">
                <a:effectLst/>
                <a:ea typeface="Calibri" panose="020F0502020204030204" pitchFamily="34" charset="0"/>
              </a:rPr>
              <a:t>Potrošačko </a:t>
            </a:r>
            <a:r>
              <a:rPr lang="hr-HR" b="1" dirty="0">
                <a:effectLst/>
                <a:ea typeface="Calibri" panose="020F0502020204030204" pitchFamily="34" charset="0"/>
              </a:rPr>
              <a:t>društvo i borba za radnička prava, Velika gospodarska kriza, Gospodarski razvoj Hrvatske u sklopu prve Jugoslavije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202488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E778E20-6983-4AF7-9B1A-D84E0D7C3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783" y="2617476"/>
            <a:ext cx="2810941" cy="3976574"/>
          </a:xfrm>
          <a:prstGeom prst="rect">
            <a:avLst/>
          </a:prstGeom>
        </p:spPr>
      </p:pic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xmlns="" id="{781E251F-2BFB-42B0-B8F5-B05A5B19B91C}"/>
              </a:ext>
            </a:extLst>
          </p:cNvPr>
          <p:cNvSpPr/>
          <p:nvPr/>
        </p:nvSpPr>
        <p:spPr>
          <a:xfrm>
            <a:off x="1498862" y="1913639"/>
            <a:ext cx="6403140" cy="4520153"/>
          </a:xfrm>
          <a:custGeom>
            <a:avLst/>
            <a:gdLst>
              <a:gd name="connsiteX0" fmla="*/ 7076750 w 6403140"/>
              <a:gd name="connsiteY0" fmla="*/ 1563883 h 4520153"/>
              <a:gd name="connsiteX1" fmla="*/ 6723749 w 6403140"/>
              <a:gd name="connsiteY1" fmla="*/ 1858695 h 4520153"/>
              <a:gd name="connsiteX2" fmla="*/ 6397901 w 6403140"/>
              <a:gd name="connsiteY2" fmla="*/ 2130830 h 4520153"/>
              <a:gd name="connsiteX3" fmla="*/ 3452143 w 6403140"/>
              <a:gd name="connsiteY3" fmla="*/ 4513221 h 4520153"/>
              <a:gd name="connsiteX4" fmla="*/ 102550 w 6403140"/>
              <a:gd name="connsiteY4" fmla="*/ 2827514 h 4520153"/>
              <a:gd name="connsiteX5" fmla="*/ 2630332 w 6403140"/>
              <a:gd name="connsiteY5" fmla="*/ 36265 h 4520153"/>
              <a:gd name="connsiteX6" fmla="*/ 6096570 w 6403140"/>
              <a:gd name="connsiteY6" fmla="*/ 1294986 h 4520153"/>
              <a:gd name="connsiteX7" fmla="*/ 6576858 w 6403140"/>
              <a:gd name="connsiteY7" fmla="*/ 1426746 h 4520153"/>
              <a:gd name="connsiteX8" fmla="*/ 7076750 w 6403140"/>
              <a:gd name="connsiteY8" fmla="*/ 1563883 h 452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3140" h="4520153" fill="none" extrusionOk="0">
                <a:moveTo>
                  <a:pt x="7076750" y="1563883"/>
                </a:moveTo>
                <a:cubicBezTo>
                  <a:pt x="6994860" y="1640205"/>
                  <a:pt x="6815793" y="1805480"/>
                  <a:pt x="6723749" y="1858695"/>
                </a:cubicBezTo>
                <a:cubicBezTo>
                  <a:pt x="6631705" y="1911910"/>
                  <a:pt x="6499411" y="2065461"/>
                  <a:pt x="6397901" y="2130830"/>
                </a:cubicBezTo>
                <a:cubicBezTo>
                  <a:pt x="6747779" y="3583015"/>
                  <a:pt x="5422190" y="4226065"/>
                  <a:pt x="3452143" y="4513221"/>
                </a:cubicBezTo>
                <a:cubicBezTo>
                  <a:pt x="1915390" y="4481783"/>
                  <a:pt x="528472" y="3970519"/>
                  <a:pt x="102550" y="2827514"/>
                </a:cubicBezTo>
                <a:cubicBezTo>
                  <a:pt x="-565392" y="1233103"/>
                  <a:pt x="656902" y="67770"/>
                  <a:pt x="2630332" y="36265"/>
                </a:cubicBezTo>
                <a:cubicBezTo>
                  <a:pt x="3841913" y="-85818"/>
                  <a:pt x="5423160" y="420288"/>
                  <a:pt x="6096570" y="1294986"/>
                </a:cubicBezTo>
                <a:cubicBezTo>
                  <a:pt x="6262135" y="1337197"/>
                  <a:pt x="6465153" y="1405419"/>
                  <a:pt x="6576858" y="1426746"/>
                </a:cubicBezTo>
                <a:cubicBezTo>
                  <a:pt x="6688563" y="1448073"/>
                  <a:pt x="6839610" y="1506755"/>
                  <a:pt x="7076750" y="1563883"/>
                </a:cubicBezTo>
                <a:close/>
              </a:path>
              <a:path w="6403140" h="4520153" stroke="0" extrusionOk="0">
                <a:moveTo>
                  <a:pt x="7076750" y="1563883"/>
                </a:moveTo>
                <a:cubicBezTo>
                  <a:pt x="7014659" y="1630035"/>
                  <a:pt x="6887685" y="1720106"/>
                  <a:pt x="6757691" y="1830348"/>
                </a:cubicBezTo>
                <a:cubicBezTo>
                  <a:pt x="6627697" y="1940590"/>
                  <a:pt x="6478655" y="2069849"/>
                  <a:pt x="6397901" y="2130830"/>
                </a:cubicBezTo>
                <a:cubicBezTo>
                  <a:pt x="6457696" y="3148550"/>
                  <a:pt x="5125977" y="4525947"/>
                  <a:pt x="3452143" y="4513221"/>
                </a:cubicBezTo>
                <a:cubicBezTo>
                  <a:pt x="1795539" y="4484222"/>
                  <a:pt x="321365" y="3963195"/>
                  <a:pt x="102550" y="2827514"/>
                </a:cubicBezTo>
                <a:cubicBezTo>
                  <a:pt x="-629245" y="1585597"/>
                  <a:pt x="458833" y="5575"/>
                  <a:pt x="2630332" y="36265"/>
                </a:cubicBezTo>
                <a:cubicBezTo>
                  <a:pt x="4193021" y="15844"/>
                  <a:pt x="5353587" y="329193"/>
                  <a:pt x="6096570" y="1294986"/>
                </a:cubicBezTo>
                <a:cubicBezTo>
                  <a:pt x="6205604" y="1300572"/>
                  <a:pt x="6343757" y="1379153"/>
                  <a:pt x="6557255" y="1421368"/>
                </a:cubicBezTo>
                <a:cubicBezTo>
                  <a:pt x="6770753" y="1463583"/>
                  <a:pt x="6906437" y="1495456"/>
                  <a:pt x="7076750" y="1563883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60520"/>
                      <a:gd name="adj2" fmla="val -154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Rješavanjem </a:t>
            </a:r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kviza</a:t>
            </a:r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ponovi gradivo o gospodarskom razvoju Hrvatske u sklopu prve Jugoslavije</a:t>
            </a:r>
            <a:r>
              <a:rPr lang="hr-HR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!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37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E778E20-6983-4AF7-9B1A-D84E0D7C3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9876" y="2457218"/>
            <a:ext cx="2810941" cy="3976574"/>
          </a:xfrm>
          <a:prstGeom prst="rect">
            <a:avLst/>
          </a:prstGeom>
        </p:spPr>
      </p:pic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xmlns="" id="{781E251F-2BFB-42B0-B8F5-B05A5B19B91C}"/>
              </a:ext>
            </a:extLst>
          </p:cNvPr>
          <p:cNvSpPr/>
          <p:nvPr/>
        </p:nvSpPr>
        <p:spPr>
          <a:xfrm>
            <a:off x="3299380" y="1527142"/>
            <a:ext cx="8097625" cy="4713401"/>
          </a:xfrm>
          <a:custGeom>
            <a:avLst/>
            <a:gdLst>
              <a:gd name="connsiteX0" fmla="*/ -741985 w 8097625"/>
              <a:gd name="connsiteY0" fmla="*/ 1777046 h 4713401"/>
              <a:gd name="connsiteX1" fmla="*/ -192460 w 8097625"/>
              <a:gd name="connsiteY1" fmla="*/ 1604703 h 4713401"/>
              <a:gd name="connsiteX2" fmla="*/ 314793 w 8097625"/>
              <a:gd name="connsiteY2" fmla="*/ 1445618 h 4713401"/>
              <a:gd name="connsiteX3" fmla="*/ 4478570 w 8097625"/>
              <a:gd name="connsiteY3" fmla="*/ 13314 h 4713401"/>
              <a:gd name="connsiteX4" fmla="*/ 8008679 w 8097625"/>
              <a:gd name="connsiteY4" fmla="*/ 2847974 h 4713401"/>
              <a:gd name="connsiteX5" fmla="*/ 3894367 w 8097625"/>
              <a:gd name="connsiteY5" fmla="*/ 4711687 h 4713401"/>
              <a:gd name="connsiteX6" fmla="*/ 340 w 8097625"/>
              <a:gd name="connsiteY6" fmla="*/ 2326155 h 4713401"/>
              <a:gd name="connsiteX7" fmla="*/ -363399 w 8097625"/>
              <a:gd name="connsiteY7" fmla="*/ 2057092 h 4713401"/>
              <a:gd name="connsiteX8" fmla="*/ -741985 w 8097625"/>
              <a:gd name="connsiteY8" fmla="*/ 1777046 h 471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97625" h="4713401" fill="none" extrusionOk="0">
                <a:moveTo>
                  <a:pt x="-741985" y="1777046"/>
                </a:moveTo>
                <a:cubicBezTo>
                  <a:pt x="-493397" y="1671048"/>
                  <a:pt x="-410902" y="1690686"/>
                  <a:pt x="-192460" y="1604703"/>
                </a:cubicBezTo>
                <a:cubicBezTo>
                  <a:pt x="25982" y="1518720"/>
                  <a:pt x="164272" y="1473582"/>
                  <a:pt x="314793" y="1445618"/>
                </a:cubicBezTo>
                <a:cubicBezTo>
                  <a:pt x="1110463" y="578382"/>
                  <a:pt x="3013700" y="-354152"/>
                  <a:pt x="4478570" y="13314"/>
                </a:cubicBezTo>
                <a:cubicBezTo>
                  <a:pt x="6871926" y="107608"/>
                  <a:pt x="8588850" y="1661374"/>
                  <a:pt x="8008679" y="2847974"/>
                </a:cubicBezTo>
                <a:cubicBezTo>
                  <a:pt x="7458907" y="3745008"/>
                  <a:pt x="5631216" y="4424124"/>
                  <a:pt x="3894367" y="4711687"/>
                </a:cubicBezTo>
                <a:cubicBezTo>
                  <a:pt x="1481053" y="4724575"/>
                  <a:pt x="-150980" y="3717505"/>
                  <a:pt x="340" y="2326155"/>
                </a:cubicBezTo>
                <a:cubicBezTo>
                  <a:pt x="-172941" y="2185457"/>
                  <a:pt x="-177091" y="2176331"/>
                  <a:pt x="-363399" y="2057092"/>
                </a:cubicBezTo>
                <a:cubicBezTo>
                  <a:pt x="-549707" y="1937853"/>
                  <a:pt x="-558503" y="1915413"/>
                  <a:pt x="-741985" y="1777046"/>
                </a:cubicBezTo>
                <a:close/>
              </a:path>
              <a:path w="8097625" h="4713401" stroke="0" extrusionOk="0">
                <a:moveTo>
                  <a:pt x="-741985" y="1777046"/>
                </a:moveTo>
                <a:cubicBezTo>
                  <a:pt x="-517741" y="1731427"/>
                  <a:pt x="-477761" y="1717014"/>
                  <a:pt x="-245299" y="1621275"/>
                </a:cubicBezTo>
                <a:cubicBezTo>
                  <a:pt x="-12837" y="1525536"/>
                  <a:pt x="106009" y="1535290"/>
                  <a:pt x="314793" y="1445618"/>
                </a:cubicBezTo>
                <a:cubicBezTo>
                  <a:pt x="955962" y="218612"/>
                  <a:pt x="2522627" y="210229"/>
                  <a:pt x="4478570" y="13314"/>
                </a:cubicBezTo>
                <a:cubicBezTo>
                  <a:pt x="6766506" y="55853"/>
                  <a:pt x="8207581" y="1612597"/>
                  <a:pt x="8008679" y="2847974"/>
                </a:cubicBezTo>
                <a:cubicBezTo>
                  <a:pt x="7452042" y="3985680"/>
                  <a:pt x="5492700" y="4466937"/>
                  <a:pt x="3894367" y="4711687"/>
                </a:cubicBezTo>
                <a:cubicBezTo>
                  <a:pt x="1808889" y="4792323"/>
                  <a:pt x="-306238" y="3513089"/>
                  <a:pt x="340" y="2326155"/>
                </a:cubicBezTo>
                <a:cubicBezTo>
                  <a:pt x="-158558" y="2231750"/>
                  <a:pt x="-263412" y="2153229"/>
                  <a:pt x="-348553" y="2068074"/>
                </a:cubicBezTo>
                <a:cubicBezTo>
                  <a:pt x="-433694" y="1982919"/>
                  <a:pt x="-636051" y="1859167"/>
                  <a:pt x="-741985" y="1777046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59163"/>
                      <a:gd name="adj2" fmla="val -1229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Što je uzrokovalo neujednačenost gospodarskog razvoja pojedinih dijelova Kraljevine SHS? Koji je bio najveći gospodarski problem u poljoprivredi?</a:t>
            </a:r>
            <a:r>
              <a:rPr lang="hr-HR" sz="2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hr-HR" sz="2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 kojim gospodarskim granama su prednjačile Slovenija i Hrvatska?</a:t>
            </a:r>
          </a:p>
        </p:txBody>
      </p:sp>
    </p:spTree>
    <p:extLst>
      <p:ext uri="{BB962C8B-B14F-4D97-AF65-F5344CB8AC3E}">
        <p14:creationId xmlns:p14="http://schemas.microsoft.com/office/powerpoint/2010/main" xmlns="" val="301792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E778E20-6983-4AF7-9B1A-D84E0D7C3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95307" y="2457218"/>
            <a:ext cx="2810941" cy="3976574"/>
          </a:xfrm>
          <a:prstGeom prst="rect">
            <a:avLst/>
          </a:prstGeom>
        </p:spPr>
      </p:pic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xmlns="" id="{781E251F-2BFB-42B0-B8F5-B05A5B19B91C}"/>
              </a:ext>
            </a:extLst>
          </p:cNvPr>
          <p:cNvSpPr/>
          <p:nvPr/>
        </p:nvSpPr>
        <p:spPr>
          <a:xfrm>
            <a:off x="6190268" y="1979630"/>
            <a:ext cx="5421805" cy="3551548"/>
          </a:xfrm>
          <a:custGeom>
            <a:avLst/>
            <a:gdLst>
              <a:gd name="connsiteX0" fmla="*/ -496800 w 5421805"/>
              <a:gd name="connsiteY0" fmla="*/ 1339005 h 3551548"/>
              <a:gd name="connsiteX1" fmla="*/ -135939 w 5421805"/>
              <a:gd name="connsiteY1" fmla="*/ 1211642 h 3551548"/>
              <a:gd name="connsiteX2" fmla="*/ 210771 w 5421805"/>
              <a:gd name="connsiteY2" fmla="*/ 1089273 h 3551548"/>
              <a:gd name="connsiteX3" fmla="*/ 3073337 w 5421805"/>
              <a:gd name="connsiteY3" fmla="*/ 15942 h 3551548"/>
              <a:gd name="connsiteX4" fmla="*/ 5362658 w 5421805"/>
              <a:gd name="connsiteY4" fmla="*/ 2144695 h 3551548"/>
              <a:gd name="connsiteX5" fmla="*/ 2580543 w 5421805"/>
              <a:gd name="connsiteY5" fmla="*/ 3549494 h 3551548"/>
              <a:gd name="connsiteX6" fmla="*/ 228 w 5421805"/>
              <a:gd name="connsiteY6" fmla="*/ 1752758 h 3551548"/>
              <a:gd name="connsiteX7" fmla="*/ -496800 w 5421805"/>
              <a:gd name="connsiteY7" fmla="*/ 1339005 h 355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1805" h="3551548" fill="none" extrusionOk="0">
                <a:moveTo>
                  <a:pt x="-496800" y="1339005"/>
                </a:moveTo>
                <a:cubicBezTo>
                  <a:pt x="-393648" y="1288400"/>
                  <a:pt x="-244885" y="1236923"/>
                  <a:pt x="-135939" y="1211642"/>
                </a:cubicBezTo>
                <a:cubicBezTo>
                  <a:pt x="-26993" y="1186360"/>
                  <a:pt x="112761" y="1131403"/>
                  <a:pt x="210771" y="1089273"/>
                </a:cubicBezTo>
                <a:cubicBezTo>
                  <a:pt x="813590" y="329447"/>
                  <a:pt x="1836072" y="-110673"/>
                  <a:pt x="3073337" y="15942"/>
                </a:cubicBezTo>
                <a:cubicBezTo>
                  <a:pt x="4599728" y="398710"/>
                  <a:pt x="5615174" y="1138446"/>
                  <a:pt x="5362658" y="2144695"/>
                </a:cubicBezTo>
                <a:cubicBezTo>
                  <a:pt x="5132043" y="2914231"/>
                  <a:pt x="3954096" y="3868689"/>
                  <a:pt x="2580543" y="3549494"/>
                </a:cubicBezTo>
                <a:cubicBezTo>
                  <a:pt x="1083099" y="3515973"/>
                  <a:pt x="-234415" y="2637237"/>
                  <a:pt x="228" y="1752758"/>
                </a:cubicBezTo>
                <a:cubicBezTo>
                  <a:pt x="-103366" y="1657144"/>
                  <a:pt x="-308260" y="1488419"/>
                  <a:pt x="-496800" y="1339005"/>
                </a:cubicBezTo>
                <a:close/>
              </a:path>
              <a:path w="5421805" h="3551548" stroke="0" extrusionOk="0">
                <a:moveTo>
                  <a:pt x="-496800" y="1339005"/>
                </a:moveTo>
                <a:cubicBezTo>
                  <a:pt x="-404942" y="1291859"/>
                  <a:pt x="-331326" y="1264374"/>
                  <a:pt x="-164242" y="1221631"/>
                </a:cubicBezTo>
                <a:cubicBezTo>
                  <a:pt x="2842" y="1178888"/>
                  <a:pt x="97143" y="1110697"/>
                  <a:pt x="210771" y="1089273"/>
                </a:cubicBezTo>
                <a:cubicBezTo>
                  <a:pt x="667015" y="255426"/>
                  <a:pt x="1777315" y="49652"/>
                  <a:pt x="3073337" y="15942"/>
                </a:cubicBezTo>
                <a:cubicBezTo>
                  <a:pt x="4498029" y="7856"/>
                  <a:pt x="5638507" y="1156629"/>
                  <a:pt x="5362658" y="2144695"/>
                </a:cubicBezTo>
                <a:cubicBezTo>
                  <a:pt x="4881366" y="3020008"/>
                  <a:pt x="3838618" y="3536937"/>
                  <a:pt x="2580543" y="3549494"/>
                </a:cubicBezTo>
                <a:cubicBezTo>
                  <a:pt x="1201065" y="3596981"/>
                  <a:pt x="-212502" y="2645431"/>
                  <a:pt x="228" y="1752758"/>
                </a:cubicBezTo>
                <a:cubicBezTo>
                  <a:pt x="-240452" y="1568341"/>
                  <a:pt x="-290543" y="1551768"/>
                  <a:pt x="-496800" y="1339005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59163"/>
                      <a:gd name="adj2" fmla="val -1229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24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Na sljedećoj </a:t>
            </a:r>
            <a:r>
              <a:rPr lang="hr-HR" sz="2400" b="1" dirty="0">
                <a:solidFill>
                  <a:schemeClr val="tx1"/>
                </a:solidFill>
                <a:effectLst/>
                <a:ea typeface="Calibri" panose="020F0502020204030204" pitchFamily="34" charset="0"/>
                <a:hlinkClick r:id="rId4"/>
              </a:rPr>
              <a:t>poveznici</a:t>
            </a:r>
            <a:r>
              <a:rPr lang="hr-HR" sz="24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pročitaj tekst, prouči turističke plakate i potom odgovori u bilježnicu na pitanja: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0283773-3791-4A87-9BB3-0838EC723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07" y="140459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22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E778E20-6983-4AF7-9B1A-D84E0D7C3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4440025"/>
            <a:ext cx="1622578" cy="2295424"/>
          </a:xfrm>
          <a:prstGeom prst="rect">
            <a:avLst/>
          </a:prstGeom>
        </p:spPr>
      </p:pic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xmlns="" id="{781E251F-2BFB-42B0-B8F5-B05A5B19B91C}"/>
              </a:ext>
            </a:extLst>
          </p:cNvPr>
          <p:cNvSpPr/>
          <p:nvPr/>
        </p:nvSpPr>
        <p:spPr>
          <a:xfrm>
            <a:off x="1622577" y="1197204"/>
            <a:ext cx="10462586" cy="5538245"/>
          </a:xfrm>
          <a:custGeom>
            <a:avLst/>
            <a:gdLst>
              <a:gd name="connsiteX0" fmla="*/ -554412 w 10462586"/>
              <a:gd name="connsiteY0" fmla="*/ 3639513 h 5538245"/>
              <a:gd name="connsiteX1" fmla="*/ -256317 w 10462586"/>
              <a:gd name="connsiteY1" fmla="*/ 3309033 h 5538245"/>
              <a:gd name="connsiteX2" fmla="*/ 18848 w 10462586"/>
              <a:gd name="connsiteY2" fmla="*/ 3003975 h 5538245"/>
              <a:gd name="connsiteX3" fmla="*/ 4955893 w 10462586"/>
              <a:gd name="connsiteY3" fmla="*/ 3839 h 5538245"/>
              <a:gd name="connsiteX4" fmla="*/ 10252491 w 10462586"/>
              <a:gd name="connsiteY4" fmla="*/ 1992241 h 5538245"/>
              <a:gd name="connsiteX5" fmla="*/ 5811378 w 10462586"/>
              <a:gd name="connsiteY5" fmla="*/ 5521170 h 5538245"/>
              <a:gd name="connsiteX6" fmla="*/ 564600 w 10462586"/>
              <a:gd name="connsiteY6" fmla="*/ 4020469 h 5538245"/>
              <a:gd name="connsiteX7" fmla="*/ 16284 w 10462586"/>
              <a:gd name="connsiteY7" fmla="*/ 3833801 h 5538245"/>
              <a:gd name="connsiteX8" fmla="*/ -554412 w 10462586"/>
              <a:gd name="connsiteY8" fmla="*/ 3639513 h 553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2586" h="5538245" fill="none" extrusionOk="0">
                <a:moveTo>
                  <a:pt x="-554412" y="3639513"/>
                </a:moveTo>
                <a:cubicBezTo>
                  <a:pt x="-477801" y="3544479"/>
                  <a:pt x="-377600" y="3460760"/>
                  <a:pt x="-256317" y="3309033"/>
                </a:cubicBezTo>
                <a:cubicBezTo>
                  <a:pt x="-135034" y="3157306"/>
                  <a:pt x="-111715" y="3153184"/>
                  <a:pt x="18848" y="3003975"/>
                </a:cubicBezTo>
                <a:cubicBezTo>
                  <a:pt x="-103489" y="1560422"/>
                  <a:pt x="2181398" y="-58214"/>
                  <a:pt x="4955893" y="3839"/>
                </a:cubicBezTo>
                <a:cubicBezTo>
                  <a:pt x="7405306" y="-342593"/>
                  <a:pt x="9711746" y="1077653"/>
                  <a:pt x="10252491" y="1992241"/>
                </a:cubicBezTo>
                <a:cubicBezTo>
                  <a:pt x="10817013" y="3085469"/>
                  <a:pt x="8909711" y="5141678"/>
                  <a:pt x="5811378" y="5521170"/>
                </a:cubicBezTo>
                <a:cubicBezTo>
                  <a:pt x="3488269" y="5692729"/>
                  <a:pt x="1343351" y="5241998"/>
                  <a:pt x="564600" y="4020469"/>
                </a:cubicBezTo>
                <a:cubicBezTo>
                  <a:pt x="384832" y="3981229"/>
                  <a:pt x="286502" y="3930485"/>
                  <a:pt x="16284" y="3833801"/>
                </a:cubicBezTo>
                <a:cubicBezTo>
                  <a:pt x="-253934" y="3737116"/>
                  <a:pt x="-439196" y="3697831"/>
                  <a:pt x="-554412" y="3639513"/>
                </a:cubicBezTo>
                <a:close/>
              </a:path>
              <a:path w="10462586" h="5538245" stroke="0" extrusionOk="0">
                <a:moveTo>
                  <a:pt x="-554412" y="3639513"/>
                </a:moveTo>
                <a:cubicBezTo>
                  <a:pt x="-452505" y="3502766"/>
                  <a:pt x="-352549" y="3410424"/>
                  <a:pt x="-284980" y="3340810"/>
                </a:cubicBezTo>
                <a:cubicBezTo>
                  <a:pt x="-217411" y="3271196"/>
                  <a:pt x="-91559" y="3140921"/>
                  <a:pt x="18848" y="3003975"/>
                </a:cubicBezTo>
                <a:cubicBezTo>
                  <a:pt x="-349519" y="824718"/>
                  <a:pt x="1714757" y="590579"/>
                  <a:pt x="4955893" y="3839"/>
                </a:cubicBezTo>
                <a:cubicBezTo>
                  <a:pt x="7228773" y="-222240"/>
                  <a:pt x="9522622" y="780921"/>
                  <a:pt x="10252491" y="1992241"/>
                </a:cubicBezTo>
                <a:cubicBezTo>
                  <a:pt x="11012823" y="3660798"/>
                  <a:pt x="8644280" y="5020342"/>
                  <a:pt x="5811378" y="5521170"/>
                </a:cubicBezTo>
                <a:cubicBezTo>
                  <a:pt x="3843395" y="5887398"/>
                  <a:pt x="1351243" y="4985477"/>
                  <a:pt x="564600" y="4020469"/>
                </a:cubicBezTo>
                <a:cubicBezTo>
                  <a:pt x="417240" y="3962308"/>
                  <a:pt x="229677" y="3906577"/>
                  <a:pt x="38664" y="3841420"/>
                </a:cubicBezTo>
                <a:cubicBezTo>
                  <a:pt x="-152349" y="3776263"/>
                  <a:pt x="-265124" y="3759031"/>
                  <a:pt x="-554412" y="3639513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55299"/>
                      <a:gd name="adj2" fmla="val 157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Zašto se turizam počinje razvijati nakon Prvog svjetskog rata?</a:t>
            </a: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Kako se zvala prva državna turistička agencija i gdje je osnovana?</a:t>
            </a: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Tko je, sa središtem u Splitu, radio značajnu promociju turizma? Kako se ona provodila? </a:t>
            </a: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Kome su turistički propagandi plakati bili prvenstveno namijenjeni?</a:t>
            </a:r>
          </a:p>
          <a:p>
            <a:pPr marL="342900" lvl="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Zašto su plakati </a:t>
            </a:r>
            <a:r>
              <a:rPr lang="hr-HR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Hannsa</a:t>
            </a:r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Wagule</a:t>
            </a:r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bili bitni za jugoslavenski turizam?</a:t>
            </a:r>
          </a:p>
          <a:p>
            <a:pPr lvl="0" indent="-342900" algn="ctr">
              <a:buFont typeface="+mj-lt"/>
              <a:buAutoNum type="arabicPeriod"/>
            </a:pPr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Kako se zvao časopis za promociju turizma? Koji su bili česti motivi fotografija?</a:t>
            </a:r>
          </a:p>
          <a:p>
            <a:pPr lvl="0" indent="-342900" algn="ctr">
              <a:buFont typeface="+mj-lt"/>
              <a:buAutoNum type="arabicPeriod"/>
            </a:pPr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Kakvom destinacijom se Jugoslavija htjela prezentirati </a:t>
            </a:r>
            <a:endParaRPr lang="hr-HR" sz="2000" b="1" dirty="0" smtClean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lvl="0" indent="-342900" algn="ctr"/>
            <a:r>
              <a:rPr lang="hr-HR" sz="20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u </a:t>
            </a:r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promotivnim materijalima?</a:t>
            </a:r>
            <a:endParaRPr lang="hr-HR" sz="2800" b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81572CCE-152F-44BA-8891-CE5ED74DD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757" y="2526383"/>
            <a:ext cx="2941966" cy="4161933"/>
          </a:xfrm>
          <a:prstGeom prst="rect">
            <a:avLst/>
          </a:prstGeom>
        </p:spPr>
      </p:pic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xmlns="" id="{781E251F-2BFB-42B0-B8F5-B05A5B19B91C}"/>
              </a:ext>
            </a:extLst>
          </p:cNvPr>
          <p:cNvSpPr/>
          <p:nvPr/>
        </p:nvSpPr>
        <p:spPr>
          <a:xfrm>
            <a:off x="1498862" y="1913639"/>
            <a:ext cx="6403140" cy="4520153"/>
          </a:xfrm>
          <a:custGeom>
            <a:avLst/>
            <a:gdLst>
              <a:gd name="connsiteX0" fmla="*/ 7076750 w 6403140"/>
              <a:gd name="connsiteY0" fmla="*/ 1563883 h 4520153"/>
              <a:gd name="connsiteX1" fmla="*/ 6723749 w 6403140"/>
              <a:gd name="connsiteY1" fmla="*/ 1858695 h 4520153"/>
              <a:gd name="connsiteX2" fmla="*/ 6397901 w 6403140"/>
              <a:gd name="connsiteY2" fmla="*/ 2130830 h 4520153"/>
              <a:gd name="connsiteX3" fmla="*/ 3452143 w 6403140"/>
              <a:gd name="connsiteY3" fmla="*/ 4513221 h 4520153"/>
              <a:gd name="connsiteX4" fmla="*/ 102550 w 6403140"/>
              <a:gd name="connsiteY4" fmla="*/ 2827514 h 4520153"/>
              <a:gd name="connsiteX5" fmla="*/ 2630332 w 6403140"/>
              <a:gd name="connsiteY5" fmla="*/ 36265 h 4520153"/>
              <a:gd name="connsiteX6" fmla="*/ 6096570 w 6403140"/>
              <a:gd name="connsiteY6" fmla="*/ 1294986 h 4520153"/>
              <a:gd name="connsiteX7" fmla="*/ 6576858 w 6403140"/>
              <a:gd name="connsiteY7" fmla="*/ 1426746 h 4520153"/>
              <a:gd name="connsiteX8" fmla="*/ 7076750 w 6403140"/>
              <a:gd name="connsiteY8" fmla="*/ 1563883 h 452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3140" h="4520153" fill="none" extrusionOk="0">
                <a:moveTo>
                  <a:pt x="7076750" y="1563883"/>
                </a:moveTo>
                <a:cubicBezTo>
                  <a:pt x="6994860" y="1640205"/>
                  <a:pt x="6815793" y="1805480"/>
                  <a:pt x="6723749" y="1858695"/>
                </a:cubicBezTo>
                <a:cubicBezTo>
                  <a:pt x="6631705" y="1911910"/>
                  <a:pt x="6499411" y="2065461"/>
                  <a:pt x="6397901" y="2130830"/>
                </a:cubicBezTo>
                <a:cubicBezTo>
                  <a:pt x="6747779" y="3583015"/>
                  <a:pt x="5422190" y="4226065"/>
                  <a:pt x="3452143" y="4513221"/>
                </a:cubicBezTo>
                <a:cubicBezTo>
                  <a:pt x="1915390" y="4481783"/>
                  <a:pt x="528472" y="3970519"/>
                  <a:pt x="102550" y="2827514"/>
                </a:cubicBezTo>
                <a:cubicBezTo>
                  <a:pt x="-565392" y="1233103"/>
                  <a:pt x="656902" y="67770"/>
                  <a:pt x="2630332" y="36265"/>
                </a:cubicBezTo>
                <a:cubicBezTo>
                  <a:pt x="3841913" y="-85818"/>
                  <a:pt x="5423160" y="420288"/>
                  <a:pt x="6096570" y="1294986"/>
                </a:cubicBezTo>
                <a:cubicBezTo>
                  <a:pt x="6262135" y="1337197"/>
                  <a:pt x="6465153" y="1405419"/>
                  <a:pt x="6576858" y="1426746"/>
                </a:cubicBezTo>
                <a:cubicBezTo>
                  <a:pt x="6688563" y="1448073"/>
                  <a:pt x="6839610" y="1506755"/>
                  <a:pt x="7076750" y="1563883"/>
                </a:cubicBezTo>
                <a:close/>
              </a:path>
              <a:path w="6403140" h="4520153" stroke="0" extrusionOk="0">
                <a:moveTo>
                  <a:pt x="7076750" y="1563883"/>
                </a:moveTo>
                <a:cubicBezTo>
                  <a:pt x="7014659" y="1630035"/>
                  <a:pt x="6887685" y="1720106"/>
                  <a:pt x="6757691" y="1830348"/>
                </a:cubicBezTo>
                <a:cubicBezTo>
                  <a:pt x="6627697" y="1940590"/>
                  <a:pt x="6478655" y="2069849"/>
                  <a:pt x="6397901" y="2130830"/>
                </a:cubicBezTo>
                <a:cubicBezTo>
                  <a:pt x="6457696" y="3148550"/>
                  <a:pt x="5125977" y="4525947"/>
                  <a:pt x="3452143" y="4513221"/>
                </a:cubicBezTo>
                <a:cubicBezTo>
                  <a:pt x="1795539" y="4484222"/>
                  <a:pt x="321365" y="3963195"/>
                  <a:pt x="102550" y="2827514"/>
                </a:cubicBezTo>
                <a:cubicBezTo>
                  <a:pt x="-629245" y="1585597"/>
                  <a:pt x="458833" y="5575"/>
                  <a:pt x="2630332" y="36265"/>
                </a:cubicBezTo>
                <a:cubicBezTo>
                  <a:pt x="4193021" y="15844"/>
                  <a:pt x="5353587" y="329193"/>
                  <a:pt x="6096570" y="1294986"/>
                </a:cubicBezTo>
                <a:cubicBezTo>
                  <a:pt x="6205604" y="1300572"/>
                  <a:pt x="6343757" y="1379153"/>
                  <a:pt x="6557255" y="1421368"/>
                </a:cubicBezTo>
                <a:cubicBezTo>
                  <a:pt x="6770753" y="1463583"/>
                  <a:pt x="6906437" y="1495456"/>
                  <a:pt x="7076750" y="1563883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60520"/>
                      <a:gd name="adj2" fmla="val -154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Rješavanjem </a:t>
            </a:r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kviza</a:t>
            </a:r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ponovi gradivo o p</a:t>
            </a:r>
            <a:r>
              <a:rPr lang="hr-HR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otrošačkom društvu i borbi za radnička prava!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44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73958688-3BCA-43D6-997D-097A20E2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382" y="3667028"/>
            <a:ext cx="2255618" cy="3190972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F0719807-13EA-4C4A-B99D-2D53D52B3FAB}"/>
              </a:ext>
            </a:extLst>
          </p:cNvPr>
          <p:cNvSpPr/>
          <p:nvPr/>
        </p:nvSpPr>
        <p:spPr>
          <a:xfrm>
            <a:off x="7748833" y="1165782"/>
            <a:ext cx="3535652" cy="3190972"/>
          </a:xfrm>
          <a:custGeom>
            <a:avLst/>
            <a:gdLst>
              <a:gd name="connsiteX0" fmla="*/ 2956265 w 3535652"/>
              <a:gd name="connsiteY0" fmla="*/ 3120005 h 3190972"/>
              <a:gd name="connsiteX1" fmla="*/ 2490485 w 3535652"/>
              <a:gd name="connsiteY1" fmla="*/ 3051576 h 3190972"/>
              <a:gd name="connsiteX2" fmla="*/ 315469 w 3535652"/>
              <a:gd name="connsiteY2" fmla="*/ 2505130 h 3190972"/>
              <a:gd name="connsiteX3" fmla="*/ 755840 w 3535652"/>
              <a:gd name="connsiteY3" fmla="*/ 287281 h 3190972"/>
              <a:gd name="connsiteX4" fmla="*/ 2988603 w 3535652"/>
              <a:gd name="connsiteY4" fmla="*/ 441499 h 3190972"/>
              <a:gd name="connsiteX5" fmla="*/ 3042245 w 3535652"/>
              <a:gd name="connsiteY5" fmla="*/ 2701228 h 3190972"/>
              <a:gd name="connsiteX6" fmla="*/ 2956265 w 3535652"/>
              <a:gd name="connsiteY6" fmla="*/ 3120005 h 319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5652" h="3190972" fill="none" extrusionOk="0">
                <a:moveTo>
                  <a:pt x="2956265" y="3120005"/>
                </a:moveTo>
                <a:cubicBezTo>
                  <a:pt x="2801416" y="3100553"/>
                  <a:pt x="2625149" y="3088776"/>
                  <a:pt x="2490485" y="3051576"/>
                </a:cubicBezTo>
                <a:cubicBezTo>
                  <a:pt x="1812640" y="3489048"/>
                  <a:pt x="799372" y="3057502"/>
                  <a:pt x="315469" y="2505130"/>
                </a:cubicBezTo>
                <a:cubicBezTo>
                  <a:pt x="-279353" y="1729026"/>
                  <a:pt x="106922" y="768320"/>
                  <a:pt x="755840" y="287281"/>
                </a:cubicBezTo>
                <a:cubicBezTo>
                  <a:pt x="1427249" y="-163578"/>
                  <a:pt x="2367026" y="2420"/>
                  <a:pt x="2988603" y="441499"/>
                </a:cubicBezTo>
                <a:cubicBezTo>
                  <a:pt x="3564863" y="1059336"/>
                  <a:pt x="3748330" y="2014303"/>
                  <a:pt x="3042245" y="2701228"/>
                </a:cubicBezTo>
                <a:cubicBezTo>
                  <a:pt x="3033221" y="2795553"/>
                  <a:pt x="2995989" y="2949293"/>
                  <a:pt x="2956265" y="3120005"/>
                </a:cubicBezTo>
                <a:close/>
              </a:path>
              <a:path w="3535652" h="3190972" stroke="0" extrusionOk="0">
                <a:moveTo>
                  <a:pt x="2956265" y="3120005"/>
                </a:moveTo>
                <a:cubicBezTo>
                  <a:pt x="2763074" y="3099770"/>
                  <a:pt x="2714505" y="3085835"/>
                  <a:pt x="2490485" y="3051576"/>
                </a:cubicBezTo>
                <a:cubicBezTo>
                  <a:pt x="1598275" y="3232730"/>
                  <a:pt x="785753" y="3121669"/>
                  <a:pt x="315469" y="2505130"/>
                </a:cubicBezTo>
                <a:cubicBezTo>
                  <a:pt x="-208407" y="1921383"/>
                  <a:pt x="-65221" y="589074"/>
                  <a:pt x="755840" y="287281"/>
                </a:cubicBezTo>
                <a:cubicBezTo>
                  <a:pt x="1385574" y="-147174"/>
                  <a:pt x="2402946" y="37101"/>
                  <a:pt x="2988603" y="441499"/>
                </a:cubicBezTo>
                <a:cubicBezTo>
                  <a:pt x="3685631" y="1247475"/>
                  <a:pt x="3659921" y="2086984"/>
                  <a:pt x="3042245" y="2701228"/>
                </a:cubicBezTo>
                <a:cubicBezTo>
                  <a:pt x="3011411" y="2832464"/>
                  <a:pt x="2965642" y="3009079"/>
                  <a:pt x="2956265" y="3120005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33613"/>
                      <a:gd name="adj2" fmla="val 4777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i="0" dirty="0">
                <a:solidFill>
                  <a:schemeClr val="tx1"/>
                </a:solidFill>
                <a:effectLst/>
              </a:rPr>
              <a:t>Objasni navedene pojmove.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utnik: savinuti kut 6">
            <a:extLst>
              <a:ext uri="{FF2B5EF4-FFF2-40B4-BE49-F238E27FC236}">
                <a16:creationId xmlns:a16="http://schemas.microsoft.com/office/drawing/2014/main" xmlns="" id="{6FFB27E2-31A1-430D-9520-1283FFBFA466}"/>
              </a:ext>
            </a:extLst>
          </p:cNvPr>
          <p:cNvSpPr/>
          <p:nvPr/>
        </p:nvSpPr>
        <p:spPr>
          <a:xfrm>
            <a:off x="2742653" y="1487970"/>
            <a:ext cx="3401029" cy="2179058"/>
          </a:xfrm>
          <a:custGeom>
            <a:avLst/>
            <a:gdLst>
              <a:gd name="connsiteX0" fmla="*/ 0 w 3401029"/>
              <a:gd name="connsiteY0" fmla="*/ 0 h 2179058"/>
              <a:gd name="connsiteX1" fmla="*/ 612185 w 3401029"/>
              <a:gd name="connsiteY1" fmla="*/ 0 h 2179058"/>
              <a:gd name="connsiteX2" fmla="*/ 1360412 w 3401029"/>
              <a:gd name="connsiteY2" fmla="*/ 0 h 2179058"/>
              <a:gd name="connsiteX3" fmla="*/ 2040617 w 3401029"/>
              <a:gd name="connsiteY3" fmla="*/ 0 h 2179058"/>
              <a:gd name="connsiteX4" fmla="*/ 2720823 w 3401029"/>
              <a:gd name="connsiteY4" fmla="*/ 0 h 2179058"/>
              <a:gd name="connsiteX5" fmla="*/ 3401029 w 3401029"/>
              <a:gd name="connsiteY5" fmla="*/ 0 h 2179058"/>
              <a:gd name="connsiteX6" fmla="*/ 3401029 w 3401029"/>
              <a:gd name="connsiteY6" fmla="*/ 587133 h 2179058"/>
              <a:gd name="connsiteX7" fmla="*/ 3401029 w 3401029"/>
              <a:gd name="connsiteY7" fmla="*/ 1228741 h 2179058"/>
              <a:gd name="connsiteX8" fmla="*/ 3401029 w 3401029"/>
              <a:gd name="connsiteY8" fmla="*/ 1815874 h 2179058"/>
              <a:gd name="connsiteX9" fmla="*/ 3037845 w 3401029"/>
              <a:gd name="connsiteY9" fmla="*/ 2179058 h 2179058"/>
              <a:gd name="connsiteX10" fmla="*/ 2430276 w 3401029"/>
              <a:gd name="connsiteY10" fmla="*/ 2179058 h 2179058"/>
              <a:gd name="connsiteX11" fmla="*/ 1853085 w 3401029"/>
              <a:gd name="connsiteY11" fmla="*/ 2179058 h 2179058"/>
              <a:gd name="connsiteX12" fmla="*/ 1306273 w 3401029"/>
              <a:gd name="connsiteY12" fmla="*/ 2179058 h 2179058"/>
              <a:gd name="connsiteX13" fmla="*/ 759461 w 3401029"/>
              <a:gd name="connsiteY13" fmla="*/ 2179058 h 2179058"/>
              <a:gd name="connsiteX14" fmla="*/ 0 w 3401029"/>
              <a:gd name="connsiteY14" fmla="*/ 2179058 h 2179058"/>
              <a:gd name="connsiteX15" fmla="*/ 0 w 3401029"/>
              <a:gd name="connsiteY15" fmla="*/ 1677875 h 2179058"/>
              <a:gd name="connsiteX16" fmla="*/ 0 w 3401029"/>
              <a:gd name="connsiteY16" fmla="*/ 1198482 h 2179058"/>
              <a:gd name="connsiteX17" fmla="*/ 0 w 3401029"/>
              <a:gd name="connsiteY17" fmla="*/ 653717 h 2179058"/>
              <a:gd name="connsiteX18" fmla="*/ 0 w 3401029"/>
              <a:gd name="connsiteY18" fmla="*/ 0 h 2179058"/>
              <a:gd name="connsiteX0" fmla="*/ 3037845 w 3401029"/>
              <a:gd name="connsiteY0" fmla="*/ 2179058 h 2179058"/>
              <a:gd name="connsiteX1" fmla="*/ 3110482 w 3401029"/>
              <a:gd name="connsiteY1" fmla="*/ 1888511 h 2179058"/>
              <a:gd name="connsiteX2" fmla="*/ 3401029 w 3401029"/>
              <a:gd name="connsiteY2" fmla="*/ 1815874 h 2179058"/>
              <a:gd name="connsiteX3" fmla="*/ 3037845 w 3401029"/>
              <a:gd name="connsiteY3" fmla="*/ 2179058 h 2179058"/>
              <a:gd name="connsiteX0" fmla="*/ 3037845 w 3401029"/>
              <a:gd name="connsiteY0" fmla="*/ 2179058 h 2179058"/>
              <a:gd name="connsiteX1" fmla="*/ 3110482 w 3401029"/>
              <a:gd name="connsiteY1" fmla="*/ 1888511 h 2179058"/>
              <a:gd name="connsiteX2" fmla="*/ 3401029 w 3401029"/>
              <a:gd name="connsiteY2" fmla="*/ 1815874 h 2179058"/>
              <a:gd name="connsiteX3" fmla="*/ 3037845 w 3401029"/>
              <a:gd name="connsiteY3" fmla="*/ 2179058 h 2179058"/>
              <a:gd name="connsiteX4" fmla="*/ 2430276 w 3401029"/>
              <a:gd name="connsiteY4" fmla="*/ 2179058 h 2179058"/>
              <a:gd name="connsiteX5" fmla="*/ 1883464 w 3401029"/>
              <a:gd name="connsiteY5" fmla="*/ 2179058 h 2179058"/>
              <a:gd name="connsiteX6" fmla="*/ 1215138 w 3401029"/>
              <a:gd name="connsiteY6" fmla="*/ 2179058 h 2179058"/>
              <a:gd name="connsiteX7" fmla="*/ 698704 w 3401029"/>
              <a:gd name="connsiteY7" fmla="*/ 2179058 h 2179058"/>
              <a:gd name="connsiteX8" fmla="*/ 0 w 3401029"/>
              <a:gd name="connsiteY8" fmla="*/ 2179058 h 2179058"/>
              <a:gd name="connsiteX9" fmla="*/ 0 w 3401029"/>
              <a:gd name="connsiteY9" fmla="*/ 1656084 h 2179058"/>
              <a:gd name="connsiteX10" fmla="*/ 0 w 3401029"/>
              <a:gd name="connsiteY10" fmla="*/ 1067738 h 2179058"/>
              <a:gd name="connsiteX11" fmla="*/ 0 w 3401029"/>
              <a:gd name="connsiteY11" fmla="*/ 501183 h 2179058"/>
              <a:gd name="connsiteX12" fmla="*/ 0 w 3401029"/>
              <a:gd name="connsiteY12" fmla="*/ 0 h 2179058"/>
              <a:gd name="connsiteX13" fmla="*/ 612185 w 3401029"/>
              <a:gd name="connsiteY13" fmla="*/ 0 h 2179058"/>
              <a:gd name="connsiteX14" fmla="*/ 1360412 w 3401029"/>
              <a:gd name="connsiteY14" fmla="*/ 0 h 2179058"/>
              <a:gd name="connsiteX15" fmla="*/ 1972597 w 3401029"/>
              <a:gd name="connsiteY15" fmla="*/ 0 h 2179058"/>
              <a:gd name="connsiteX16" fmla="*/ 2652803 w 3401029"/>
              <a:gd name="connsiteY16" fmla="*/ 0 h 2179058"/>
              <a:gd name="connsiteX17" fmla="*/ 3401029 w 3401029"/>
              <a:gd name="connsiteY17" fmla="*/ 0 h 2179058"/>
              <a:gd name="connsiteX18" fmla="*/ 3401029 w 3401029"/>
              <a:gd name="connsiteY18" fmla="*/ 587133 h 2179058"/>
              <a:gd name="connsiteX19" fmla="*/ 3401029 w 3401029"/>
              <a:gd name="connsiteY19" fmla="*/ 1192424 h 2179058"/>
              <a:gd name="connsiteX20" fmla="*/ 3401029 w 3401029"/>
              <a:gd name="connsiteY20" fmla="*/ 1815874 h 217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01029" h="2179058" stroke="0" extrusionOk="0">
                <a:moveTo>
                  <a:pt x="0" y="0"/>
                </a:moveTo>
                <a:cubicBezTo>
                  <a:pt x="264829" y="12511"/>
                  <a:pt x="362646" y="6747"/>
                  <a:pt x="612185" y="0"/>
                </a:cubicBezTo>
                <a:cubicBezTo>
                  <a:pt x="861725" y="-6747"/>
                  <a:pt x="1083359" y="-13827"/>
                  <a:pt x="1360412" y="0"/>
                </a:cubicBezTo>
                <a:cubicBezTo>
                  <a:pt x="1637465" y="13827"/>
                  <a:pt x="1870749" y="-1268"/>
                  <a:pt x="2040617" y="0"/>
                </a:cubicBezTo>
                <a:cubicBezTo>
                  <a:pt x="2210485" y="1268"/>
                  <a:pt x="2513212" y="-7210"/>
                  <a:pt x="2720823" y="0"/>
                </a:cubicBezTo>
                <a:cubicBezTo>
                  <a:pt x="2928434" y="7210"/>
                  <a:pt x="3235717" y="21929"/>
                  <a:pt x="3401029" y="0"/>
                </a:cubicBezTo>
                <a:cubicBezTo>
                  <a:pt x="3394418" y="224738"/>
                  <a:pt x="3401294" y="298837"/>
                  <a:pt x="3401029" y="587133"/>
                </a:cubicBezTo>
                <a:cubicBezTo>
                  <a:pt x="3400764" y="875429"/>
                  <a:pt x="3427999" y="1075113"/>
                  <a:pt x="3401029" y="1228741"/>
                </a:cubicBezTo>
                <a:cubicBezTo>
                  <a:pt x="3374059" y="1382369"/>
                  <a:pt x="3409959" y="1677652"/>
                  <a:pt x="3401029" y="1815874"/>
                </a:cubicBezTo>
                <a:cubicBezTo>
                  <a:pt x="3206980" y="1981292"/>
                  <a:pt x="3191603" y="1995252"/>
                  <a:pt x="3037845" y="2179058"/>
                </a:cubicBezTo>
                <a:cubicBezTo>
                  <a:pt x="2759854" y="2161845"/>
                  <a:pt x="2555904" y="2159137"/>
                  <a:pt x="2430276" y="2179058"/>
                </a:cubicBezTo>
                <a:cubicBezTo>
                  <a:pt x="2304648" y="2198979"/>
                  <a:pt x="2034046" y="2162839"/>
                  <a:pt x="1853085" y="2179058"/>
                </a:cubicBezTo>
                <a:cubicBezTo>
                  <a:pt x="1672124" y="2195277"/>
                  <a:pt x="1569761" y="2194959"/>
                  <a:pt x="1306273" y="2179058"/>
                </a:cubicBezTo>
                <a:cubicBezTo>
                  <a:pt x="1042785" y="2163157"/>
                  <a:pt x="1024377" y="2184393"/>
                  <a:pt x="759461" y="2179058"/>
                </a:cubicBezTo>
                <a:cubicBezTo>
                  <a:pt x="494545" y="2173723"/>
                  <a:pt x="277267" y="2145843"/>
                  <a:pt x="0" y="2179058"/>
                </a:cubicBezTo>
                <a:cubicBezTo>
                  <a:pt x="22900" y="1980659"/>
                  <a:pt x="-2092" y="1844077"/>
                  <a:pt x="0" y="1677875"/>
                </a:cubicBezTo>
                <a:cubicBezTo>
                  <a:pt x="2092" y="1511673"/>
                  <a:pt x="14775" y="1361531"/>
                  <a:pt x="0" y="1198482"/>
                </a:cubicBezTo>
                <a:cubicBezTo>
                  <a:pt x="-14775" y="1035433"/>
                  <a:pt x="-21706" y="814751"/>
                  <a:pt x="0" y="653717"/>
                </a:cubicBezTo>
                <a:cubicBezTo>
                  <a:pt x="21706" y="492684"/>
                  <a:pt x="-31563" y="259144"/>
                  <a:pt x="0" y="0"/>
                </a:cubicBezTo>
                <a:close/>
              </a:path>
              <a:path w="3401029" h="2179058" fill="darkenLess" stroke="0" extrusionOk="0">
                <a:moveTo>
                  <a:pt x="3037845" y="2179058"/>
                </a:moveTo>
                <a:cubicBezTo>
                  <a:pt x="3067136" y="2122381"/>
                  <a:pt x="3075111" y="2012121"/>
                  <a:pt x="3110482" y="1888511"/>
                </a:cubicBezTo>
                <a:cubicBezTo>
                  <a:pt x="3210897" y="1854490"/>
                  <a:pt x="3323486" y="1835609"/>
                  <a:pt x="3401029" y="1815874"/>
                </a:cubicBezTo>
                <a:cubicBezTo>
                  <a:pt x="3271951" y="1927469"/>
                  <a:pt x="3127058" y="2070962"/>
                  <a:pt x="3037845" y="2179058"/>
                </a:cubicBezTo>
                <a:close/>
              </a:path>
              <a:path w="3401029" h="2179058" fill="none" extrusionOk="0">
                <a:moveTo>
                  <a:pt x="3037845" y="2179058"/>
                </a:moveTo>
                <a:cubicBezTo>
                  <a:pt x="3052223" y="2099949"/>
                  <a:pt x="3075025" y="2009307"/>
                  <a:pt x="3110482" y="1888511"/>
                </a:cubicBezTo>
                <a:cubicBezTo>
                  <a:pt x="3213635" y="1857892"/>
                  <a:pt x="3331334" y="1828502"/>
                  <a:pt x="3401029" y="1815874"/>
                </a:cubicBezTo>
                <a:cubicBezTo>
                  <a:pt x="3238362" y="1954682"/>
                  <a:pt x="3152144" y="2035785"/>
                  <a:pt x="3037845" y="2179058"/>
                </a:cubicBezTo>
                <a:cubicBezTo>
                  <a:pt x="2894227" y="2182840"/>
                  <a:pt x="2584936" y="2164958"/>
                  <a:pt x="2430276" y="2179058"/>
                </a:cubicBezTo>
                <a:cubicBezTo>
                  <a:pt x="2275616" y="2193158"/>
                  <a:pt x="2152682" y="2181051"/>
                  <a:pt x="1883464" y="2179058"/>
                </a:cubicBezTo>
                <a:cubicBezTo>
                  <a:pt x="1614246" y="2177065"/>
                  <a:pt x="1417607" y="2165012"/>
                  <a:pt x="1215138" y="2179058"/>
                </a:cubicBezTo>
                <a:cubicBezTo>
                  <a:pt x="1012669" y="2193104"/>
                  <a:pt x="811680" y="2157561"/>
                  <a:pt x="698704" y="2179058"/>
                </a:cubicBezTo>
                <a:cubicBezTo>
                  <a:pt x="585728" y="2200555"/>
                  <a:pt x="340485" y="2186283"/>
                  <a:pt x="0" y="2179058"/>
                </a:cubicBezTo>
                <a:cubicBezTo>
                  <a:pt x="16453" y="2059344"/>
                  <a:pt x="-9176" y="1848253"/>
                  <a:pt x="0" y="1656084"/>
                </a:cubicBezTo>
                <a:cubicBezTo>
                  <a:pt x="9176" y="1463915"/>
                  <a:pt x="-15669" y="1279758"/>
                  <a:pt x="0" y="1067738"/>
                </a:cubicBezTo>
                <a:cubicBezTo>
                  <a:pt x="15669" y="855718"/>
                  <a:pt x="22946" y="664922"/>
                  <a:pt x="0" y="501183"/>
                </a:cubicBezTo>
                <a:cubicBezTo>
                  <a:pt x="-22946" y="337445"/>
                  <a:pt x="-4551" y="243311"/>
                  <a:pt x="0" y="0"/>
                </a:cubicBezTo>
                <a:cubicBezTo>
                  <a:pt x="181598" y="9912"/>
                  <a:pt x="410888" y="-19217"/>
                  <a:pt x="612185" y="0"/>
                </a:cubicBezTo>
                <a:cubicBezTo>
                  <a:pt x="813482" y="19217"/>
                  <a:pt x="1146517" y="-16057"/>
                  <a:pt x="1360412" y="0"/>
                </a:cubicBezTo>
                <a:cubicBezTo>
                  <a:pt x="1574307" y="16057"/>
                  <a:pt x="1840513" y="-11568"/>
                  <a:pt x="1972597" y="0"/>
                </a:cubicBezTo>
                <a:cubicBezTo>
                  <a:pt x="2104682" y="11568"/>
                  <a:pt x="2402863" y="-18"/>
                  <a:pt x="2652803" y="0"/>
                </a:cubicBezTo>
                <a:cubicBezTo>
                  <a:pt x="2902743" y="18"/>
                  <a:pt x="3186210" y="34442"/>
                  <a:pt x="3401029" y="0"/>
                </a:cubicBezTo>
                <a:cubicBezTo>
                  <a:pt x="3404702" y="277137"/>
                  <a:pt x="3427564" y="360988"/>
                  <a:pt x="3401029" y="587133"/>
                </a:cubicBezTo>
                <a:cubicBezTo>
                  <a:pt x="3374494" y="813278"/>
                  <a:pt x="3391289" y="962719"/>
                  <a:pt x="3401029" y="1192424"/>
                </a:cubicBezTo>
                <a:cubicBezTo>
                  <a:pt x="3410769" y="1422129"/>
                  <a:pt x="3430514" y="1540485"/>
                  <a:pt x="3401029" y="1815874"/>
                </a:cubicBezTo>
              </a:path>
              <a:path w="3401029" h="2179058" fill="none" stroke="0" extrusionOk="0">
                <a:moveTo>
                  <a:pt x="3037845" y="2179058"/>
                </a:moveTo>
                <a:cubicBezTo>
                  <a:pt x="3070216" y="2065510"/>
                  <a:pt x="3071235" y="2009802"/>
                  <a:pt x="3110482" y="1888511"/>
                </a:cubicBezTo>
                <a:cubicBezTo>
                  <a:pt x="3218851" y="1876656"/>
                  <a:pt x="3316380" y="1851333"/>
                  <a:pt x="3401029" y="1815874"/>
                </a:cubicBezTo>
                <a:cubicBezTo>
                  <a:pt x="3248601" y="1932024"/>
                  <a:pt x="3167022" y="2028451"/>
                  <a:pt x="3037845" y="2179058"/>
                </a:cubicBezTo>
                <a:cubicBezTo>
                  <a:pt x="2854820" y="2207226"/>
                  <a:pt x="2571726" y="2181957"/>
                  <a:pt x="2399898" y="2179058"/>
                </a:cubicBezTo>
                <a:cubicBezTo>
                  <a:pt x="2228070" y="2176159"/>
                  <a:pt x="2035832" y="2172195"/>
                  <a:pt x="1853085" y="2179058"/>
                </a:cubicBezTo>
                <a:cubicBezTo>
                  <a:pt x="1670338" y="2185921"/>
                  <a:pt x="1410862" y="2181661"/>
                  <a:pt x="1215138" y="2179058"/>
                </a:cubicBezTo>
                <a:cubicBezTo>
                  <a:pt x="1019414" y="2176455"/>
                  <a:pt x="745054" y="2176178"/>
                  <a:pt x="607569" y="2179058"/>
                </a:cubicBezTo>
                <a:cubicBezTo>
                  <a:pt x="470084" y="2181938"/>
                  <a:pt x="142354" y="2175012"/>
                  <a:pt x="0" y="2179058"/>
                </a:cubicBezTo>
                <a:cubicBezTo>
                  <a:pt x="-12664" y="1952516"/>
                  <a:pt x="-15341" y="1798149"/>
                  <a:pt x="0" y="1699665"/>
                </a:cubicBezTo>
                <a:cubicBezTo>
                  <a:pt x="15341" y="1601181"/>
                  <a:pt x="21447" y="1289160"/>
                  <a:pt x="0" y="1176691"/>
                </a:cubicBezTo>
                <a:cubicBezTo>
                  <a:pt x="-21447" y="1064222"/>
                  <a:pt x="-22388" y="846527"/>
                  <a:pt x="0" y="697299"/>
                </a:cubicBezTo>
                <a:cubicBezTo>
                  <a:pt x="22388" y="548071"/>
                  <a:pt x="-25615" y="182296"/>
                  <a:pt x="0" y="0"/>
                </a:cubicBezTo>
                <a:cubicBezTo>
                  <a:pt x="147392" y="-10163"/>
                  <a:pt x="342739" y="17598"/>
                  <a:pt x="578175" y="0"/>
                </a:cubicBezTo>
                <a:cubicBezTo>
                  <a:pt x="813611" y="-17598"/>
                  <a:pt x="910424" y="25762"/>
                  <a:pt x="1190360" y="0"/>
                </a:cubicBezTo>
                <a:cubicBezTo>
                  <a:pt x="1470296" y="-25762"/>
                  <a:pt x="1503204" y="20903"/>
                  <a:pt x="1768535" y="0"/>
                </a:cubicBezTo>
                <a:cubicBezTo>
                  <a:pt x="2033866" y="-20903"/>
                  <a:pt x="2316565" y="-27010"/>
                  <a:pt x="2482751" y="0"/>
                </a:cubicBezTo>
                <a:cubicBezTo>
                  <a:pt x="2648937" y="27010"/>
                  <a:pt x="3137504" y="-1327"/>
                  <a:pt x="3401029" y="0"/>
                </a:cubicBezTo>
                <a:cubicBezTo>
                  <a:pt x="3406681" y="271697"/>
                  <a:pt x="3373642" y="385838"/>
                  <a:pt x="3401029" y="605291"/>
                </a:cubicBezTo>
                <a:cubicBezTo>
                  <a:pt x="3428416" y="824744"/>
                  <a:pt x="3382768" y="958037"/>
                  <a:pt x="3401029" y="1192424"/>
                </a:cubicBezTo>
                <a:cubicBezTo>
                  <a:pt x="3419290" y="1426811"/>
                  <a:pt x="3379484" y="1620951"/>
                  <a:pt x="3401029" y="1815874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KAPITAL</a:t>
            </a:r>
          </a:p>
        </p:txBody>
      </p:sp>
      <p:sp>
        <p:nvSpPr>
          <p:cNvPr id="8" name="Pravokutnik: savinuti kut 7">
            <a:extLst>
              <a:ext uri="{FF2B5EF4-FFF2-40B4-BE49-F238E27FC236}">
                <a16:creationId xmlns:a16="http://schemas.microsoft.com/office/drawing/2014/main" xmlns="" id="{1F4DAC6C-5DAF-43BB-99A3-E9103D4FC698}"/>
              </a:ext>
            </a:extLst>
          </p:cNvPr>
          <p:cNvSpPr/>
          <p:nvPr/>
        </p:nvSpPr>
        <p:spPr>
          <a:xfrm>
            <a:off x="554106" y="4146275"/>
            <a:ext cx="3401029" cy="2179058"/>
          </a:xfrm>
          <a:custGeom>
            <a:avLst/>
            <a:gdLst>
              <a:gd name="connsiteX0" fmla="*/ 0 w 3401029"/>
              <a:gd name="connsiteY0" fmla="*/ 0 h 2179058"/>
              <a:gd name="connsiteX1" fmla="*/ 612185 w 3401029"/>
              <a:gd name="connsiteY1" fmla="*/ 0 h 2179058"/>
              <a:gd name="connsiteX2" fmla="*/ 1360412 w 3401029"/>
              <a:gd name="connsiteY2" fmla="*/ 0 h 2179058"/>
              <a:gd name="connsiteX3" fmla="*/ 2040617 w 3401029"/>
              <a:gd name="connsiteY3" fmla="*/ 0 h 2179058"/>
              <a:gd name="connsiteX4" fmla="*/ 2720823 w 3401029"/>
              <a:gd name="connsiteY4" fmla="*/ 0 h 2179058"/>
              <a:gd name="connsiteX5" fmla="*/ 3401029 w 3401029"/>
              <a:gd name="connsiteY5" fmla="*/ 0 h 2179058"/>
              <a:gd name="connsiteX6" fmla="*/ 3401029 w 3401029"/>
              <a:gd name="connsiteY6" fmla="*/ 587133 h 2179058"/>
              <a:gd name="connsiteX7" fmla="*/ 3401029 w 3401029"/>
              <a:gd name="connsiteY7" fmla="*/ 1228741 h 2179058"/>
              <a:gd name="connsiteX8" fmla="*/ 3401029 w 3401029"/>
              <a:gd name="connsiteY8" fmla="*/ 1815874 h 2179058"/>
              <a:gd name="connsiteX9" fmla="*/ 3037845 w 3401029"/>
              <a:gd name="connsiteY9" fmla="*/ 2179058 h 2179058"/>
              <a:gd name="connsiteX10" fmla="*/ 2430276 w 3401029"/>
              <a:gd name="connsiteY10" fmla="*/ 2179058 h 2179058"/>
              <a:gd name="connsiteX11" fmla="*/ 1853085 w 3401029"/>
              <a:gd name="connsiteY11" fmla="*/ 2179058 h 2179058"/>
              <a:gd name="connsiteX12" fmla="*/ 1306273 w 3401029"/>
              <a:gd name="connsiteY12" fmla="*/ 2179058 h 2179058"/>
              <a:gd name="connsiteX13" fmla="*/ 759461 w 3401029"/>
              <a:gd name="connsiteY13" fmla="*/ 2179058 h 2179058"/>
              <a:gd name="connsiteX14" fmla="*/ 0 w 3401029"/>
              <a:gd name="connsiteY14" fmla="*/ 2179058 h 2179058"/>
              <a:gd name="connsiteX15" fmla="*/ 0 w 3401029"/>
              <a:gd name="connsiteY15" fmla="*/ 1677875 h 2179058"/>
              <a:gd name="connsiteX16" fmla="*/ 0 w 3401029"/>
              <a:gd name="connsiteY16" fmla="*/ 1198482 h 2179058"/>
              <a:gd name="connsiteX17" fmla="*/ 0 w 3401029"/>
              <a:gd name="connsiteY17" fmla="*/ 653717 h 2179058"/>
              <a:gd name="connsiteX18" fmla="*/ 0 w 3401029"/>
              <a:gd name="connsiteY18" fmla="*/ 0 h 2179058"/>
              <a:gd name="connsiteX0" fmla="*/ 3037845 w 3401029"/>
              <a:gd name="connsiteY0" fmla="*/ 2179058 h 2179058"/>
              <a:gd name="connsiteX1" fmla="*/ 3110482 w 3401029"/>
              <a:gd name="connsiteY1" fmla="*/ 1888511 h 2179058"/>
              <a:gd name="connsiteX2" fmla="*/ 3401029 w 3401029"/>
              <a:gd name="connsiteY2" fmla="*/ 1815874 h 2179058"/>
              <a:gd name="connsiteX3" fmla="*/ 3037845 w 3401029"/>
              <a:gd name="connsiteY3" fmla="*/ 2179058 h 2179058"/>
              <a:gd name="connsiteX0" fmla="*/ 3037845 w 3401029"/>
              <a:gd name="connsiteY0" fmla="*/ 2179058 h 2179058"/>
              <a:gd name="connsiteX1" fmla="*/ 3110482 w 3401029"/>
              <a:gd name="connsiteY1" fmla="*/ 1888511 h 2179058"/>
              <a:gd name="connsiteX2" fmla="*/ 3401029 w 3401029"/>
              <a:gd name="connsiteY2" fmla="*/ 1815874 h 2179058"/>
              <a:gd name="connsiteX3" fmla="*/ 3037845 w 3401029"/>
              <a:gd name="connsiteY3" fmla="*/ 2179058 h 2179058"/>
              <a:gd name="connsiteX4" fmla="*/ 2430276 w 3401029"/>
              <a:gd name="connsiteY4" fmla="*/ 2179058 h 2179058"/>
              <a:gd name="connsiteX5" fmla="*/ 1883464 w 3401029"/>
              <a:gd name="connsiteY5" fmla="*/ 2179058 h 2179058"/>
              <a:gd name="connsiteX6" fmla="*/ 1215138 w 3401029"/>
              <a:gd name="connsiteY6" fmla="*/ 2179058 h 2179058"/>
              <a:gd name="connsiteX7" fmla="*/ 698704 w 3401029"/>
              <a:gd name="connsiteY7" fmla="*/ 2179058 h 2179058"/>
              <a:gd name="connsiteX8" fmla="*/ 0 w 3401029"/>
              <a:gd name="connsiteY8" fmla="*/ 2179058 h 2179058"/>
              <a:gd name="connsiteX9" fmla="*/ 0 w 3401029"/>
              <a:gd name="connsiteY9" fmla="*/ 1656084 h 2179058"/>
              <a:gd name="connsiteX10" fmla="*/ 0 w 3401029"/>
              <a:gd name="connsiteY10" fmla="*/ 1067738 h 2179058"/>
              <a:gd name="connsiteX11" fmla="*/ 0 w 3401029"/>
              <a:gd name="connsiteY11" fmla="*/ 501183 h 2179058"/>
              <a:gd name="connsiteX12" fmla="*/ 0 w 3401029"/>
              <a:gd name="connsiteY12" fmla="*/ 0 h 2179058"/>
              <a:gd name="connsiteX13" fmla="*/ 612185 w 3401029"/>
              <a:gd name="connsiteY13" fmla="*/ 0 h 2179058"/>
              <a:gd name="connsiteX14" fmla="*/ 1360412 w 3401029"/>
              <a:gd name="connsiteY14" fmla="*/ 0 h 2179058"/>
              <a:gd name="connsiteX15" fmla="*/ 1972597 w 3401029"/>
              <a:gd name="connsiteY15" fmla="*/ 0 h 2179058"/>
              <a:gd name="connsiteX16" fmla="*/ 2652803 w 3401029"/>
              <a:gd name="connsiteY16" fmla="*/ 0 h 2179058"/>
              <a:gd name="connsiteX17" fmla="*/ 3401029 w 3401029"/>
              <a:gd name="connsiteY17" fmla="*/ 0 h 2179058"/>
              <a:gd name="connsiteX18" fmla="*/ 3401029 w 3401029"/>
              <a:gd name="connsiteY18" fmla="*/ 587133 h 2179058"/>
              <a:gd name="connsiteX19" fmla="*/ 3401029 w 3401029"/>
              <a:gd name="connsiteY19" fmla="*/ 1192424 h 2179058"/>
              <a:gd name="connsiteX20" fmla="*/ 3401029 w 3401029"/>
              <a:gd name="connsiteY20" fmla="*/ 1815874 h 217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01029" h="2179058" stroke="0" extrusionOk="0">
                <a:moveTo>
                  <a:pt x="0" y="0"/>
                </a:moveTo>
                <a:cubicBezTo>
                  <a:pt x="264829" y="12511"/>
                  <a:pt x="362646" y="6747"/>
                  <a:pt x="612185" y="0"/>
                </a:cubicBezTo>
                <a:cubicBezTo>
                  <a:pt x="861725" y="-6747"/>
                  <a:pt x="1083359" y="-13827"/>
                  <a:pt x="1360412" y="0"/>
                </a:cubicBezTo>
                <a:cubicBezTo>
                  <a:pt x="1637465" y="13827"/>
                  <a:pt x="1870749" y="-1268"/>
                  <a:pt x="2040617" y="0"/>
                </a:cubicBezTo>
                <a:cubicBezTo>
                  <a:pt x="2210485" y="1268"/>
                  <a:pt x="2513212" y="-7210"/>
                  <a:pt x="2720823" y="0"/>
                </a:cubicBezTo>
                <a:cubicBezTo>
                  <a:pt x="2928434" y="7210"/>
                  <a:pt x="3235717" y="21929"/>
                  <a:pt x="3401029" y="0"/>
                </a:cubicBezTo>
                <a:cubicBezTo>
                  <a:pt x="3394418" y="224738"/>
                  <a:pt x="3401294" y="298837"/>
                  <a:pt x="3401029" y="587133"/>
                </a:cubicBezTo>
                <a:cubicBezTo>
                  <a:pt x="3400764" y="875429"/>
                  <a:pt x="3427999" y="1075113"/>
                  <a:pt x="3401029" y="1228741"/>
                </a:cubicBezTo>
                <a:cubicBezTo>
                  <a:pt x="3374059" y="1382369"/>
                  <a:pt x="3409959" y="1677652"/>
                  <a:pt x="3401029" y="1815874"/>
                </a:cubicBezTo>
                <a:cubicBezTo>
                  <a:pt x="3206980" y="1981292"/>
                  <a:pt x="3191603" y="1995252"/>
                  <a:pt x="3037845" y="2179058"/>
                </a:cubicBezTo>
                <a:cubicBezTo>
                  <a:pt x="2759854" y="2161845"/>
                  <a:pt x="2555904" y="2159137"/>
                  <a:pt x="2430276" y="2179058"/>
                </a:cubicBezTo>
                <a:cubicBezTo>
                  <a:pt x="2304648" y="2198979"/>
                  <a:pt x="2034046" y="2162839"/>
                  <a:pt x="1853085" y="2179058"/>
                </a:cubicBezTo>
                <a:cubicBezTo>
                  <a:pt x="1672124" y="2195277"/>
                  <a:pt x="1569761" y="2194959"/>
                  <a:pt x="1306273" y="2179058"/>
                </a:cubicBezTo>
                <a:cubicBezTo>
                  <a:pt x="1042785" y="2163157"/>
                  <a:pt x="1024377" y="2184393"/>
                  <a:pt x="759461" y="2179058"/>
                </a:cubicBezTo>
                <a:cubicBezTo>
                  <a:pt x="494545" y="2173723"/>
                  <a:pt x="277267" y="2145843"/>
                  <a:pt x="0" y="2179058"/>
                </a:cubicBezTo>
                <a:cubicBezTo>
                  <a:pt x="22900" y="1980659"/>
                  <a:pt x="-2092" y="1844077"/>
                  <a:pt x="0" y="1677875"/>
                </a:cubicBezTo>
                <a:cubicBezTo>
                  <a:pt x="2092" y="1511673"/>
                  <a:pt x="14775" y="1361531"/>
                  <a:pt x="0" y="1198482"/>
                </a:cubicBezTo>
                <a:cubicBezTo>
                  <a:pt x="-14775" y="1035433"/>
                  <a:pt x="-21706" y="814751"/>
                  <a:pt x="0" y="653717"/>
                </a:cubicBezTo>
                <a:cubicBezTo>
                  <a:pt x="21706" y="492684"/>
                  <a:pt x="-31563" y="259144"/>
                  <a:pt x="0" y="0"/>
                </a:cubicBezTo>
                <a:close/>
              </a:path>
              <a:path w="3401029" h="2179058" fill="darkenLess" stroke="0" extrusionOk="0">
                <a:moveTo>
                  <a:pt x="3037845" y="2179058"/>
                </a:moveTo>
                <a:cubicBezTo>
                  <a:pt x="3067136" y="2122381"/>
                  <a:pt x="3075111" y="2012121"/>
                  <a:pt x="3110482" y="1888511"/>
                </a:cubicBezTo>
                <a:cubicBezTo>
                  <a:pt x="3210897" y="1854490"/>
                  <a:pt x="3323486" y="1835609"/>
                  <a:pt x="3401029" y="1815874"/>
                </a:cubicBezTo>
                <a:cubicBezTo>
                  <a:pt x="3271951" y="1927469"/>
                  <a:pt x="3127058" y="2070962"/>
                  <a:pt x="3037845" y="2179058"/>
                </a:cubicBezTo>
                <a:close/>
              </a:path>
              <a:path w="3401029" h="2179058" fill="none" extrusionOk="0">
                <a:moveTo>
                  <a:pt x="3037845" y="2179058"/>
                </a:moveTo>
                <a:cubicBezTo>
                  <a:pt x="3052223" y="2099949"/>
                  <a:pt x="3075025" y="2009307"/>
                  <a:pt x="3110482" y="1888511"/>
                </a:cubicBezTo>
                <a:cubicBezTo>
                  <a:pt x="3213635" y="1857892"/>
                  <a:pt x="3331334" y="1828502"/>
                  <a:pt x="3401029" y="1815874"/>
                </a:cubicBezTo>
                <a:cubicBezTo>
                  <a:pt x="3238362" y="1954682"/>
                  <a:pt x="3152144" y="2035785"/>
                  <a:pt x="3037845" y="2179058"/>
                </a:cubicBezTo>
                <a:cubicBezTo>
                  <a:pt x="2894227" y="2182840"/>
                  <a:pt x="2584936" y="2164958"/>
                  <a:pt x="2430276" y="2179058"/>
                </a:cubicBezTo>
                <a:cubicBezTo>
                  <a:pt x="2275616" y="2193158"/>
                  <a:pt x="2152682" y="2181051"/>
                  <a:pt x="1883464" y="2179058"/>
                </a:cubicBezTo>
                <a:cubicBezTo>
                  <a:pt x="1614246" y="2177065"/>
                  <a:pt x="1417607" y="2165012"/>
                  <a:pt x="1215138" y="2179058"/>
                </a:cubicBezTo>
                <a:cubicBezTo>
                  <a:pt x="1012669" y="2193104"/>
                  <a:pt x="811680" y="2157561"/>
                  <a:pt x="698704" y="2179058"/>
                </a:cubicBezTo>
                <a:cubicBezTo>
                  <a:pt x="585728" y="2200555"/>
                  <a:pt x="340485" y="2186283"/>
                  <a:pt x="0" y="2179058"/>
                </a:cubicBezTo>
                <a:cubicBezTo>
                  <a:pt x="16453" y="2059344"/>
                  <a:pt x="-9176" y="1848253"/>
                  <a:pt x="0" y="1656084"/>
                </a:cubicBezTo>
                <a:cubicBezTo>
                  <a:pt x="9176" y="1463915"/>
                  <a:pt x="-15669" y="1279758"/>
                  <a:pt x="0" y="1067738"/>
                </a:cubicBezTo>
                <a:cubicBezTo>
                  <a:pt x="15669" y="855718"/>
                  <a:pt x="22946" y="664922"/>
                  <a:pt x="0" y="501183"/>
                </a:cubicBezTo>
                <a:cubicBezTo>
                  <a:pt x="-22946" y="337445"/>
                  <a:pt x="-4551" y="243311"/>
                  <a:pt x="0" y="0"/>
                </a:cubicBezTo>
                <a:cubicBezTo>
                  <a:pt x="181598" y="9912"/>
                  <a:pt x="410888" y="-19217"/>
                  <a:pt x="612185" y="0"/>
                </a:cubicBezTo>
                <a:cubicBezTo>
                  <a:pt x="813482" y="19217"/>
                  <a:pt x="1146517" y="-16057"/>
                  <a:pt x="1360412" y="0"/>
                </a:cubicBezTo>
                <a:cubicBezTo>
                  <a:pt x="1574307" y="16057"/>
                  <a:pt x="1840513" y="-11568"/>
                  <a:pt x="1972597" y="0"/>
                </a:cubicBezTo>
                <a:cubicBezTo>
                  <a:pt x="2104682" y="11568"/>
                  <a:pt x="2402863" y="-18"/>
                  <a:pt x="2652803" y="0"/>
                </a:cubicBezTo>
                <a:cubicBezTo>
                  <a:pt x="2902743" y="18"/>
                  <a:pt x="3186210" y="34442"/>
                  <a:pt x="3401029" y="0"/>
                </a:cubicBezTo>
                <a:cubicBezTo>
                  <a:pt x="3404702" y="277137"/>
                  <a:pt x="3427564" y="360988"/>
                  <a:pt x="3401029" y="587133"/>
                </a:cubicBezTo>
                <a:cubicBezTo>
                  <a:pt x="3374494" y="813278"/>
                  <a:pt x="3391289" y="962719"/>
                  <a:pt x="3401029" y="1192424"/>
                </a:cubicBezTo>
                <a:cubicBezTo>
                  <a:pt x="3410769" y="1422129"/>
                  <a:pt x="3430514" y="1540485"/>
                  <a:pt x="3401029" y="1815874"/>
                </a:cubicBezTo>
              </a:path>
              <a:path w="3401029" h="2179058" fill="none" stroke="0" extrusionOk="0">
                <a:moveTo>
                  <a:pt x="3037845" y="2179058"/>
                </a:moveTo>
                <a:cubicBezTo>
                  <a:pt x="3070216" y="2065510"/>
                  <a:pt x="3071235" y="2009802"/>
                  <a:pt x="3110482" y="1888511"/>
                </a:cubicBezTo>
                <a:cubicBezTo>
                  <a:pt x="3218851" y="1876656"/>
                  <a:pt x="3316380" y="1851333"/>
                  <a:pt x="3401029" y="1815874"/>
                </a:cubicBezTo>
                <a:cubicBezTo>
                  <a:pt x="3248601" y="1932024"/>
                  <a:pt x="3167022" y="2028451"/>
                  <a:pt x="3037845" y="2179058"/>
                </a:cubicBezTo>
                <a:cubicBezTo>
                  <a:pt x="2854820" y="2207226"/>
                  <a:pt x="2571726" y="2181957"/>
                  <a:pt x="2399898" y="2179058"/>
                </a:cubicBezTo>
                <a:cubicBezTo>
                  <a:pt x="2228070" y="2176159"/>
                  <a:pt x="2035832" y="2172195"/>
                  <a:pt x="1853085" y="2179058"/>
                </a:cubicBezTo>
                <a:cubicBezTo>
                  <a:pt x="1670338" y="2185921"/>
                  <a:pt x="1410862" y="2181661"/>
                  <a:pt x="1215138" y="2179058"/>
                </a:cubicBezTo>
                <a:cubicBezTo>
                  <a:pt x="1019414" y="2176455"/>
                  <a:pt x="745054" y="2176178"/>
                  <a:pt x="607569" y="2179058"/>
                </a:cubicBezTo>
                <a:cubicBezTo>
                  <a:pt x="470084" y="2181938"/>
                  <a:pt x="142354" y="2175012"/>
                  <a:pt x="0" y="2179058"/>
                </a:cubicBezTo>
                <a:cubicBezTo>
                  <a:pt x="-12664" y="1952516"/>
                  <a:pt x="-15341" y="1798149"/>
                  <a:pt x="0" y="1699665"/>
                </a:cubicBezTo>
                <a:cubicBezTo>
                  <a:pt x="15341" y="1601181"/>
                  <a:pt x="21447" y="1289160"/>
                  <a:pt x="0" y="1176691"/>
                </a:cubicBezTo>
                <a:cubicBezTo>
                  <a:pt x="-21447" y="1064222"/>
                  <a:pt x="-22388" y="846527"/>
                  <a:pt x="0" y="697299"/>
                </a:cubicBezTo>
                <a:cubicBezTo>
                  <a:pt x="22388" y="548071"/>
                  <a:pt x="-25615" y="182296"/>
                  <a:pt x="0" y="0"/>
                </a:cubicBezTo>
                <a:cubicBezTo>
                  <a:pt x="147392" y="-10163"/>
                  <a:pt x="342739" y="17598"/>
                  <a:pt x="578175" y="0"/>
                </a:cubicBezTo>
                <a:cubicBezTo>
                  <a:pt x="813611" y="-17598"/>
                  <a:pt x="910424" y="25762"/>
                  <a:pt x="1190360" y="0"/>
                </a:cubicBezTo>
                <a:cubicBezTo>
                  <a:pt x="1470296" y="-25762"/>
                  <a:pt x="1503204" y="20903"/>
                  <a:pt x="1768535" y="0"/>
                </a:cubicBezTo>
                <a:cubicBezTo>
                  <a:pt x="2033866" y="-20903"/>
                  <a:pt x="2316565" y="-27010"/>
                  <a:pt x="2482751" y="0"/>
                </a:cubicBezTo>
                <a:cubicBezTo>
                  <a:pt x="2648937" y="27010"/>
                  <a:pt x="3137504" y="-1327"/>
                  <a:pt x="3401029" y="0"/>
                </a:cubicBezTo>
                <a:cubicBezTo>
                  <a:pt x="3406681" y="271697"/>
                  <a:pt x="3373642" y="385838"/>
                  <a:pt x="3401029" y="605291"/>
                </a:cubicBezTo>
                <a:cubicBezTo>
                  <a:pt x="3428416" y="824744"/>
                  <a:pt x="3382768" y="958037"/>
                  <a:pt x="3401029" y="1192424"/>
                </a:cubicBezTo>
                <a:cubicBezTo>
                  <a:pt x="3419290" y="1426811"/>
                  <a:pt x="3379484" y="1620951"/>
                  <a:pt x="3401029" y="1815874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PRIVATNO PODUZETNIŠTVO</a:t>
            </a:r>
          </a:p>
        </p:txBody>
      </p:sp>
      <p:sp>
        <p:nvSpPr>
          <p:cNvPr id="9" name="Pravokutnik: savinuti kut 8">
            <a:extLst>
              <a:ext uri="{FF2B5EF4-FFF2-40B4-BE49-F238E27FC236}">
                <a16:creationId xmlns:a16="http://schemas.microsoft.com/office/drawing/2014/main" xmlns="" id="{39987D37-A922-43D0-8312-B3E10E0C2E34}"/>
              </a:ext>
            </a:extLst>
          </p:cNvPr>
          <p:cNvSpPr/>
          <p:nvPr/>
        </p:nvSpPr>
        <p:spPr>
          <a:xfrm>
            <a:off x="4815208" y="4146275"/>
            <a:ext cx="3401029" cy="2179058"/>
          </a:xfrm>
          <a:custGeom>
            <a:avLst/>
            <a:gdLst>
              <a:gd name="connsiteX0" fmla="*/ 0 w 3401029"/>
              <a:gd name="connsiteY0" fmla="*/ 0 h 2179058"/>
              <a:gd name="connsiteX1" fmla="*/ 612185 w 3401029"/>
              <a:gd name="connsiteY1" fmla="*/ 0 h 2179058"/>
              <a:gd name="connsiteX2" fmla="*/ 1360412 w 3401029"/>
              <a:gd name="connsiteY2" fmla="*/ 0 h 2179058"/>
              <a:gd name="connsiteX3" fmla="*/ 2040617 w 3401029"/>
              <a:gd name="connsiteY3" fmla="*/ 0 h 2179058"/>
              <a:gd name="connsiteX4" fmla="*/ 2720823 w 3401029"/>
              <a:gd name="connsiteY4" fmla="*/ 0 h 2179058"/>
              <a:gd name="connsiteX5" fmla="*/ 3401029 w 3401029"/>
              <a:gd name="connsiteY5" fmla="*/ 0 h 2179058"/>
              <a:gd name="connsiteX6" fmla="*/ 3401029 w 3401029"/>
              <a:gd name="connsiteY6" fmla="*/ 587133 h 2179058"/>
              <a:gd name="connsiteX7" fmla="*/ 3401029 w 3401029"/>
              <a:gd name="connsiteY7" fmla="*/ 1228741 h 2179058"/>
              <a:gd name="connsiteX8" fmla="*/ 3401029 w 3401029"/>
              <a:gd name="connsiteY8" fmla="*/ 1815874 h 2179058"/>
              <a:gd name="connsiteX9" fmla="*/ 3037845 w 3401029"/>
              <a:gd name="connsiteY9" fmla="*/ 2179058 h 2179058"/>
              <a:gd name="connsiteX10" fmla="*/ 2430276 w 3401029"/>
              <a:gd name="connsiteY10" fmla="*/ 2179058 h 2179058"/>
              <a:gd name="connsiteX11" fmla="*/ 1853085 w 3401029"/>
              <a:gd name="connsiteY11" fmla="*/ 2179058 h 2179058"/>
              <a:gd name="connsiteX12" fmla="*/ 1306273 w 3401029"/>
              <a:gd name="connsiteY12" fmla="*/ 2179058 h 2179058"/>
              <a:gd name="connsiteX13" fmla="*/ 759461 w 3401029"/>
              <a:gd name="connsiteY13" fmla="*/ 2179058 h 2179058"/>
              <a:gd name="connsiteX14" fmla="*/ 0 w 3401029"/>
              <a:gd name="connsiteY14" fmla="*/ 2179058 h 2179058"/>
              <a:gd name="connsiteX15" fmla="*/ 0 w 3401029"/>
              <a:gd name="connsiteY15" fmla="*/ 1677875 h 2179058"/>
              <a:gd name="connsiteX16" fmla="*/ 0 w 3401029"/>
              <a:gd name="connsiteY16" fmla="*/ 1198482 h 2179058"/>
              <a:gd name="connsiteX17" fmla="*/ 0 w 3401029"/>
              <a:gd name="connsiteY17" fmla="*/ 653717 h 2179058"/>
              <a:gd name="connsiteX18" fmla="*/ 0 w 3401029"/>
              <a:gd name="connsiteY18" fmla="*/ 0 h 2179058"/>
              <a:gd name="connsiteX0" fmla="*/ 3037845 w 3401029"/>
              <a:gd name="connsiteY0" fmla="*/ 2179058 h 2179058"/>
              <a:gd name="connsiteX1" fmla="*/ 3110482 w 3401029"/>
              <a:gd name="connsiteY1" fmla="*/ 1888511 h 2179058"/>
              <a:gd name="connsiteX2" fmla="*/ 3401029 w 3401029"/>
              <a:gd name="connsiteY2" fmla="*/ 1815874 h 2179058"/>
              <a:gd name="connsiteX3" fmla="*/ 3037845 w 3401029"/>
              <a:gd name="connsiteY3" fmla="*/ 2179058 h 2179058"/>
              <a:gd name="connsiteX0" fmla="*/ 3037845 w 3401029"/>
              <a:gd name="connsiteY0" fmla="*/ 2179058 h 2179058"/>
              <a:gd name="connsiteX1" fmla="*/ 3110482 w 3401029"/>
              <a:gd name="connsiteY1" fmla="*/ 1888511 h 2179058"/>
              <a:gd name="connsiteX2" fmla="*/ 3401029 w 3401029"/>
              <a:gd name="connsiteY2" fmla="*/ 1815874 h 2179058"/>
              <a:gd name="connsiteX3" fmla="*/ 3037845 w 3401029"/>
              <a:gd name="connsiteY3" fmla="*/ 2179058 h 2179058"/>
              <a:gd name="connsiteX4" fmla="*/ 2430276 w 3401029"/>
              <a:gd name="connsiteY4" fmla="*/ 2179058 h 2179058"/>
              <a:gd name="connsiteX5" fmla="*/ 1883464 w 3401029"/>
              <a:gd name="connsiteY5" fmla="*/ 2179058 h 2179058"/>
              <a:gd name="connsiteX6" fmla="*/ 1215138 w 3401029"/>
              <a:gd name="connsiteY6" fmla="*/ 2179058 h 2179058"/>
              <a:gd name="connsiteX7" fmla="*/ 698704 w 3401029"/>
              <a:gd name="connsiteY7" fmla="*/ 2179058 h 2179058"/>
              <a:gd name="connsiteX8" fmla="*/ 0 w 3401029"/>
              <a:gd name="connsiteY8" fmla="*/ 2179058 h 2179058"/>
              <a:gd name="connsiteX9" fmla="*/ 0 w 3401029"/>
              <a:gd name="connsiteY9" fmla="*/ 1656084 h 2179058"/>
              <a:gd name="connsiteX10" fmla="*/ 0 w 3401029"/>
              <a:gd name="connsiteY10" fmla="*/ 1067738 h 2179058"/>
              <a:gd name="connsiteX11" fmla="*/ 0 w 3401029"/>
              <a:gd name="connsiteY11" fmla="*/ 501183 h 2179058"/>
              <a:gd name="connsiteX12" fmla="*/ 0 w 3401029"/>
              <a:gd name="connsiteY12" fmla="*/ 0 h 2179058"/>
              <a:gd name="connsiteX13" fmla="*/ 612185 w 3401029"/>
              <a:gd name="connsiteY13" fmla="*/ 0 h 2179058"/>
              <a:gd name="connsiteX14" fmla="*/ 1360412 w 3401029"/>
              <a:gd name="connsiteY14" fmla="*/ 0 h 2179058"/>
              <a:gd name="connsiteX15" fmla="*/ 1972597 w 3401029"/>
              <a:gd name="connsiteY15" fmla="*/ 0 h 2179058"/>
              <a:gd name="connsiteX16" fmla="*/ 2652803 w 3401029"/>
              <a:gd name="connsiteY16" fmla="*/ 0 h 2179058"/>
              <a:gd name="connsiteX17" fmla="*/ 3401029 w 3401029"/>
              <a:gd name="connsiteY17" fmla="*/ 0 h 2179058"/>
              <a:gd name="connsiteX18" fmla="*/ 3401029 w 3401029"/>
              <a:gd name="connsiteY18" fmla="*/ 587133 h 2179058"/>
              <a:gd name="connsiteX19" fmla="*/ 3401029 w 3401029"/>
              <a:gd name="connsiteY19" fmla="*/ 1192424 h 2179058"/>
              <a:gd name="connsiteX20" fmla="*/ 3401029 w 3401029"/>
              <a:gd name="connsiteY20" fmla="*/ 1815874 h 217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01029" h="2179058" stroke="0" extrusionOk="0">
                <a:moveTo>
                  <a:pt x="0" y="0"/>
                </a:moveTo>
                <a:cubicBezTo>
                  <a:pt x="264829" y="12511"/>
                  <a:pt x="362646" y="6747"/>
                  <a:pt x="612185" y="0"/>
                </a:cubicBezTo>
                <a:cubicBezTo>
                  <a:pt x="861725" y="-6747"/>
                  <a:pt x="1083359" y="-13827"/>
                  <a:pt x="1360412" y="0"/>
                </a:cubicBezTo>
                <a:cubicBezTo>
                  <a:pt x="1637465" y="13827"/>
                  <a:pt x="1870749" y="-1268"/>
                  <a:pt x="2040617" y="0"/>
                </a:cubicBezTo>
                <a:cubicBezTo>
                  <a:pt x="2210485" y="1268"/>
                  <a:pt x="2513212" y="-7210"/>
                  <a:pt x="2720823" y="0"/>
                </a:cubicBezTo>
                <a:cubicBezTo>
                  <a:pt x="2928434" y="7210"/>
                  <a:pt x="3235717" y="21929"/>
                  <a:pt x="3401029" y="0"/>
                </a:cubicBezTo>
                <a:cubicBezTo>
                  <a:pt x="3394418" y="224738"/>
                  <a:pt x="3401294" y="298837"/>
                  <a:pt x="3401029" y="587133"/>
                </a:cubicBezTo>
                <a:cubicBezTo>
                  <a:pt x="3400764" y="875429"/>
                  <a:pt x="3427999" y="1075113"/>
                  <a:pt x="3401029" y="1228741"/>
                </a:cubicBezTo>
                <a:cubicBezTo>
                  <a:pt x="3374059" y="1382369"/>
                  <a:pt x="3409959" y="1677652"/>
                  <a:pt x="3401029" y="1815874"/>
                </a:cubicBezTo>
                <a:cubicBezTo>
                  <a:pt x="3206980" y="1981292"/>
                  <a:pt x="3191603" y="1995252"/>
                  <a:pt x="3037845" y="2179058"/>
                </a:cubicBezTo>
                <a:cubicBezTo>
                  <a:pt x="2759854" y="2161845"/>
                  <a:pt x="2555904" y="2159137"/>
                  <a:pt x="2430276" y="2179058"/>
                </a:cubicBezTo>
                <a:cubicBezTo>
                  <a:pt x="2304648" y="2198979"/>
                  <a:pt x="2034046" y="2162839"/>
                  <a:pt x="1853085" y="2179058"/>
                </a:cubicBezTo>
                <a:cubicBezTo>
                  <a:pt x="1672124" y="2195277"/>
                  <a:pt x="1569761" y="2194959"/>
                  <a:pt x="1306273" y="2179058"/>
                </a:cubicBezTo>
                <a:cubicBezTo>
                  <a:pt x="1042785" y="2163157"/>
                  <a:pt x="1024377" y="2184393"/>
                  <a:pt x="759461" y="2179058"/>
                </a:cubicBezTo>
                <a:cubicBezTo>
                  <a:pt x="494545" y="2173723"/>
                  <a:pt x="277267" y="2145843"/>
                  <a:pt x="0" y="2179058"/>
                </a:cubicBezTo>
                <a:cubicBezTo>
                  <a:pt x="22900" y="1980659"/>
                  <a:pt x="-2092" y="1844077"/>
                  <a:pt x="0" y="1677875"/>
                </a:cubicBezTo>
                <a:cubicBezTo>
                  <a:pt x="2092" y="1511673"/>
                  <a:pt x="14775" y="1361531"/>
                  <a:pt x="0" y="1198482"/>
                </a:cubicBezTo>
                <a:cubicBezTo>
                  <a:pt x="-14775" y="1035433"/>
                  <a:pt x="-21706" y="814751"/>
                  <a:pt x="0" y="653717"/>
                </a:cubicBezTo>
                <a:cubicBezTo>
                  <a:pt x="21706" y="492684"/>
                  <a:pt x="-31563" y="259144"/>
                  <a:pt x="0" y="0"/>
                </a:cubicBezTo>
                <a:close/>
              </a:path>
              <a:path w="3401029" h="2179058" fill="darkenLess" stroke="0" extrusionOk="0">
                <a:moveTo>
                  <a:pt x="3037845" y="2179058"/>
                </a:moveTo>
                <a:cubicBezTo>
                  <a:pt x="3067136" y="2122381"/>
                  <a:pt x="3075111" y="2012121"/>
                  <a:pt x="3110482" y="1888511"/>
                </a:cubicBezTo>
                <a:cubicBezTo>
                  <a:pt x="3210897" y="1854490"/>
                  <a:pt x="3323486" y="1835609"/>
                  <a:pt x="3401029" y="1815874"/>
                </a:cubicBezTo>
                <a:cubicBezTo>
                  <a:pt x="3271951" y="1927469"/>
                  <a:pt x="3127058" y="2070962"/>
                  <a:pt x="3037845" y="2179058"/>
                </a:cubicBezTo>
                <a:close/>
              </a:path>
              <a:path w="3401029" h="2179058" fill="none" extrusionOk="0">
                <a:moveTo>
                  <a:pt x="3037845" y="2179058"/>
                </a:moveTo>
                <a:cubicBezTo>
                  <a:pt x="3052223" y="2099949"/>
                  <a:pt x="3075025" y="2009307"/>
                  <a:pt x="3110482" y="1888511"/>
                </a:cubicBezTo>
                <a:cubicBezTo>
                  <a:pt x="3213635" y="1857892"/>
                  <a:pt x="3331334" y="1828502"/>
                  <a:pt x="3401029" y="1815874"/>
                </a:cubicBezTo>
                <a:cubicBezTo>
                  <a:pt x="3238362" y="1954682"/>
                  <a:pt x="3152144" y="2035785"/>
                  <a:pt x="3037845" y="2179058"/>
                </a:cubicBezTo>
                <a:cubicBezTo>
                  <a:pt x="2894227" y="2182840"/>
                  <a:pt x="2584936" y="2164958"/>
                  <a:pt x="2430276" y="2179058"/>
                </a:cubicBezTo>
                <a:cubicBezTo>
                  <a:pt x="2275616" y="2193158"/>
                  <a:pt x="2152682" y="2181051"/>
                  <a:pt x="1883464" y="2179058"/>
                </a:cubicBezTo>
                <a:cubicBezTo>
                  <a:pt x="1614246" y="2177065"/>
                  <a:pt x="1417607" y="2165012"/>
                  <a:pt x="1215138" y="2179058"/>
                </a:cubicBezTo>
                <a:cubicBezTo>
                  <a:pt x="1012669" y="2193104"/>
                  <a:pt x="811680" y="2157561"/>
                  <a:pt x="698704" y="2179058"/>
                </a:cubicBezTo>
                <a:cubicBezTo>
                  <a:pt x="585728" y="2200555"/>
                  <a:pt x="340485" y="2186283"/>
                  <a:pt x="0" y="2179058"/>
                </a:cubicBezTo>
                <a:cubicBezTo>
                  <a:pt x="16453" y="2059344"/>
                  <a:pt x="-9176" y="1848253"/>
                  <a:pt x="0" y="1656084"/>
                </a:cubicBezTo>
                <a:cubicBezTo>
                  <a:pt x="9176" y="1463915"/>
                  <a:pt x="-15669" y="1279758"/>
                  <a:pt x="0" y="1067738"/>
                </a:cubicBezTo>
                <a:cubicBezTo>
                  <a:pt x="15669" y="855718"/>
                  <a:pt x="22946" y="664922"/>
                  <a:pt x="0" y="501183"/>
                </a:cubicBezTo>
                <a:cubicBezTo>
                  <a:pt x="-22946" y="337445"/>
                  <a:pt x="-4551" y="243311"/>
                  <a:pt x="0" y="0"/>
                </a:cubicBezTo>
                <a:cubicBezTo>
                  <a:pt x="181598" y="9912"/>
                  <a:pt x="410888" y="-19217"/>
                  <a:pt x="612185" y="0"/>
                </a:cubicBezTo>
                <a:cubicBezTo>
                  <a:pt x="813482" y="19217"/>
                  <a:pt x="1146517" y="-16057"/>
                  <a:pt x="1360412" y="0"/>
                </a:cubicBezTo>
                <a:cubicBezTo>
                  <a:pt x="1574307" y="16057"/>
                  <a:pt x="1840513" y="-11568"/>
                  <a:pt x="1972597" y="0"/>
                </a:cubicBezTo>
                <a:cubicBezTo>
                  <a:pt x="2104682" y="11568"/>
                  <a:pt x="2402863" y="-18"/>
                  <a:pt x="2652803" y="0"/>
                </a:cubicBezTo>
                <a:cubicBezTo>
                  <a:pt x="2902743" y="18"/>
                  <a:pt x="3186210" y="34442"/>
                  <a:pt x="3401029" y="0"/>
                </a:cubicBezTo>
                <a:cubicBezTo>
                  <a:pt x="3404702" y="277137"/>
                  <a:pt x="3427564" y="360988"/>
                  <a:pt x="3401029" y="587133"/>
                </a:cubicBezTo>
                <a:cubicBezTo>
                  <a:pt x="3374494" y="813278"/>
                  <a:pt x="3391289" y="962719"/>
                  <a:pt x="3401029" y="1192424"/>
                </a:cubicBezTo>
                <a:cubicBezTo>
                  <a:pt x="3410769" y="1422129"/>
                  <a:pt x="3430514" y="1540485"/>
                  <a:pt x="3401029" y="1815874"/>
                </a:cubicBezTo>
              </a:path>
              <a:path w="3401029" h="2179058" fill="none" stroke="0" extrusionOk="0">
                <a:moveTo>
                  <a:pt x="3037845" y="2179058"/>
                </a:moveTo>
                <a:cubicBezTo>
                  <a:pt x="3070216" y="2065510"/>
                  <a:pt x="3071235" y="2009802"/>
                  <a:pt x="3110482" y="1888511"/>
                </a:cubicBezTo>
                <a:cubicBezTo>
                  <a:pt x="3218851" y="1876656"/>
                  <a:pt x="3316380" y="1851333"/>
                  <a:pt x="3401029" y="1815874"/>
                </a:cubicBezTo>
                <a:cubicBezTo>
                  <a:pt x="3248601" y="1932024"/>
                  <a:pt x="3167022" y="2028451"/>
                  <a:pt x="3037845" y="2179058"/>
                </a:cubicBezTo>
                <a:cubicBezTo>
                  <a:pt x="2854820" y="2207226"/>
                  <a:pt x="2571726" y="2181957"/>
                  <a:pt x="2399898" y="2179058"/>
                </a:cubicBezTo>
                <a:cubicBezTo>
                  <a:pt x="2228070" y="2176159"/>
                  <a:pt x="2035832" y="2172195"/>
                  <a:pt x="1853085" y="2179058"/>
                </a:cubicBezTo>
                <a:cubicBezTo>
                  <a:pt x="1670338" y="2185921"/>
                  <a:pt x="1410862" y="2181661"/>
                  <a:pt x="1215138" y="2179058"/>
                </a:cubicBezTo>
                <a:cubicBezTo>
                  <a:pt x="1019414" y="2176455"/>
                  <a:pt x="745054" y="2176178"/>
                  <a:pt x="607569" y="2179058"/>
                </a:cubicBezTo>
                <a:cubicBezTo>
                  <a:pt x="470084" y="2181938"/>
                  <a:pt x="142354" y="2175012"/>
                  <a:pt x="0" y="2179058"/>
                </a:cubicBezTo>
                <a:cubicBezTo>
                  <a:pt x="-12664" y="1952516"/>
                  <a:pt x="-15341" y="1798149"/>
                  <a:pt x="0" y="1699665"/>
                </a:cubicBezTo>
                <a:cubicBezTo>
                  <a:pt x="15341" y="1601181"/>
                  <a:pt x="21447" y="1289160"/>
                  <a:pt x="0" y="1176691"/>
                </a:cubicBezTo>
                <a:cubicBezTo>
                  <a:pt x="-21447" y="1064222"/>
                  <a:pt x="-22388" y="846527"/>
                  <a:pt x="0" y="697299"/>
                </a:cubicBezTo>
                <a:cubicBezTo>
                  <a:pt x="22388" y="548071"/>
                  <a:pt x="-25615" y="182296"/>
                  <a:pt x="0" y="0"/>
                </a:cubicBezTo>
                <a:cubicBezTo>
                  <a:pt x="147392" y="-10163"/>
                  <a:pt x="342739" y="17598"/>
                  <a:pt x="578175" y="0"/>
                </a:cubicBezTo>
                <a:cubicBezTo>
                  <a:pt x="813611" y="-17598"/>
                  <a:pt x="910424" y="25762"/>
                  <a:pt x="1190360" y="0"/>
                </a:cubicBezTo>
                <a:cubicBezTo>
                  <a:pt x="1470296" y="-25762"/>
                  <a:pt x="1503204" y="20903"/>
                  <a:pt x="1768535" y="0"/>
                </a:cubicBezTo>
                <a:cubicBezTo>
                  <a:pt x="2033866" y="-20903"/>
                  <a:pt x="2316565" y="-27010"/>
                  <a:pt x="2482751" y="0"/>
                </a:cubicBezTo>
                <a:cubicBezTo>
                  <a:pt x="2648937" y="27010"/>
                  <a:pt x="3137504" y="-1327"/>
                  <a:pt x="3401029" y="0"/>
                </a:cubicBezTo>
                <a:cubicBezTo>
                  <a:pt x="3406681" y="271697"/>
                  <a:pt x="3373642" y="385838"/>
                  <a:pt x="3401029" y="605291"/>
                </a:cubicBezTo>
                <a:cubicBezTo>
                  <a:pt x="3428416" y="824744"/>
                  <a:pt x="3382768" y="958037"/>
                  <a:pt x="3401029" y="1192424"/>
                </a:cubicBezTo>
                <a:cubicBezTo>
                  <a:pt x="3419290" y="1426811"/>
                  <a:pt x="3379484" y="1620951"/>
                  <a:pt x="3401029" y="1815874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POTROŠAČKO DRUŠTVO</a:t>
            </a:r>
          </a:p>
        </p:txBody>
      </p:sp>
    </p:spTree>
    <p:extLst>
      <p:ext uri="{BB962C8B-B14F-4D97-AF65-F5344CB8AC3E}">
        <p14:creationId xmlns:p14="http://schemas.microsoft.com/office/powerpoint/2010/main" xmlns="" val="50462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73958688-3BCA-43D6-997D-097A20E2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382" y="3667028"/>
            <a:ext cx="2255618" cy="3190972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F0719807-13EA-4C4A-B99D-2D53D52B3FAB}"/>
              </a:ext>
            </a:extLst>
          </p:cNvPr>
          <p:cNvSpPr/>
          <p:nvPr/>
        </p:nvSpPr>
        <p:spPr>
          <a:xfrm>
            <a:off x="7748833" y="1165782"/>
            <a:ext cx="3535652" cy="3190972"/>
          </a:xfrm>
          <a:custGeom>
            <a:avLst/>
            <a:gdLst>
              <a:gd name="connsiteX0" fmla="*/ 2956265 w 3535652"/>
              <a:gd name="connsiteY0" fmla="*/ 3120005 h 3190972"/>
              <a:gd name="connsiteX1" fmla="*/ 2490485 w 3535652"/>
              <a:gd name="connsiteY1" fmla="*/ 3051576 h 3190972"/>
              <a:gd name="connsiteX2" fmla="*/ 315469 w 3535652"/>
              <a:gd name="connsiteY2" fmla="*/ 2505130 h 3190972"/>
              <a:gd name="connsiteX3" fmla="*/ 755840 w 3535652"/>
              <a:gd name="connsiteY3" fmla="*/ 287281 h 3190972"/>
              <a:gd name="connsiteX4" fmla="*/ 2988603 w 3535652"/>
              <a:gd name="connsiteY4" fmla="*/ 441499 h 3190972"/>
              <a:gd name="connsiteX5" fmla="*/ 3042245 w 3535652"/>
              <a:gd name="connsiteY5" fmla="*/ 2701228 h 3190972"/>
              <a:gd name="connsiteX6" fmla="*/ 2956265 w 3535652"/>
              <a:gd name="connsiteY6" fmla="*/ 3120005 h 319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5652" h="3190972" fill="none" extrusionOk="0">
                <a:moveTo>
                  <a:pt x="2956265" y="3120005"/>
                </a:moveTo>
                <a:cubicBezTo>
                  <a:pt x="2801416" y="3100553"/>
                  <a:pt x="2625149" y="3088776"/>
                  <a:pt x="2490485" y="3051576"/>
                </a:cubicBezTo>
                <a:cubicBezTo>
                  <a:pt x="1812640" y="3489048"/>
                  <a:pt x="799372" y="3057502"/>
                  <a:pt x="315469" y="2505130"/>
                </a:cubicBezTo>
                <a:cubicBezTo>
                  <a:pt x="-279353" y="1729026"/>
                  <a:pt x="106922" y="768320"/>
                  <a:pt x="755840" y="287281"/>
                </a:cubicBezTo>
                <a:cubicBezTo>
                  <a:pt x="1427249" y="-163578"/>
                  <a:pt x="2367026" y="2420"/>
                  <a:pt x="2988603" y="441499"/>
                </a:cubicBezTo>
                <a:cubicBezTo>
                  <a:pt x="3564863" y="1059336"/>
                  <a:pt x="3748330" y="2014303"/>
                  <a:pt x="3042245" y="2701228"/>
                </a:cubicBezTo>
                <a:cubicBezTo>
                  <a:pt x="3033221" y="2795553"/>
                  <a:pt x="2995989" y="2949293"/>
                  <a:pt x="2956265" y="3120005"/>
                </a:cubicBezTo>
                <a:close/>
              </a:path>
              <a:path w="3535652" h="3190972" stroke="0" extrusionOk="0">
                <a:moveTo>
                  <a:pt x="2956265" y="3120005"/>
                </a:moveTo>
                <a:cubicBezTo>
                  <a:pt x="2763074" y="3099770"/>
                  <a:pt x="2714505" y="3085835"/>
                  <a:pt x="2490485" y="3051576"/>
                </a:cubicBezTo>
                <a:cubicBezTo>
                  <a:pt x="1598275" y="3232730"/>
                  <a:pt x="785753" y="3121669"/>
                  <a:pt x="315469" y="2505130"/>
                </a:cubicBezTo>
                <a:cubicBezTo>
                  <a:pt x="-208407" y="1921383"/>
                  <a:pt x="-65221" y="589074"/>
                  <a:pt x="755840" y="287281"/>
                </a:cubicBezTo>
                <a:cubicBezTo>
                  <a:pt x="1385574" y="-147174"/>
                  <a:pt x="2402946" y="37101"/>
                  <a:pt x="2988603" y="441499"/>
                </a:cubicBezTo>
                <a:cubicBezTo>
                  <a:pt x="3685631" y="1247475"/>
                  <a:pt x="3659921" y="2086984"/>
                  <a:pt x="3042245" y="2701228"/>
                </a:cubicBezTo>
                <a:cubicBezTo>
                  <a:pt x="3011411" y="2832464"/>
                  <a:pt x="2965642" y="3009079"/>
                  <a:pt x="2956265" y="3120005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33613"/>
                      <a:gd name="adj2" fmla="val 4777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i="0" dirty="0">
                <a:solidFill>
                  <a:schemeClr val="tx1"/>
                </a:solidFill>
                <a:effectLst/>
              </a:rPr>
              <a:t>Objasni navedene pojmove.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utnik: savinuti kut 6">
            <a:extLst>
              <a:ext uri="{FF2B5EF4-FFF2-40B4-BE49-F238E27FC236}">
                <a16:creationId xmlns:a16="http://schemas.microsoft.com/office/drawing/2014/main" xmlns="" id="{6FFB27E2-31A1-430D-9520-1283FFBFA466}"/>
              </a:ext>
            </a:extLst>
          </p:cNvPr>
          <p:cNvSpPr/>
          <p:nvPr/>
        </p:nvSpPr>
        <p:spPr>
          <a:xfrm>
            <a:off x="2742653" y="1487970"/>
            <a:ext cx="3401029" cy="2179058"/>
          </a:xfrm>
          <a:custGeom>
            <a:avLst/>
            <a:gdLst>
              <a:gd name="connsiteX0" fmla="*/ 0 w 3401029"/>
              <a:gd name="connsiteY0" fmla="*/ 0 h 2179058"/>
              <a:gd name="connsiteX1" fmla="*/ 612185 w 3401029"/>
              <a:gd name="connsiteY1" fmla="*/ 0 h 2179058"/>
              <a:gd name="connsiteX2" fmla="*/ 1360412 w 3401029"/>
              <a:gd name="connsiteY2" fmla="*/ 0 h 2179058"/>
              <a:gd name="connsiteX3" fmla="*/ 2040617 w 3401029"/>
              <a:gd name="connsiteY3" fmla="*/ 0 h 2179058"/>
              <a:gd name="connsiteX4" fmla="*/ 2720823 w 3401029"/>
              <a:gd name="connsiteY4" fmla="*/ 0 h 2179058"/>
              <a:gd name="connsiteX5" fmla="*/ 3401029 w 3401029"/>
              <a:gd name="connsiteY5" fmla="*/ 0 h 2179058"/>
              <a:gd name="connsiteX6" fmla="*/ 3401029 w 3401029"/>
              <a:gd name="connsiteY6" fmla="*/ 587133 h 2179058"/>
              <a:gd name="connsiteX7" fmla="*/ 3401029 w 3401029"/>
              <a:gd name="connsiteY7" fmla="*/ 1228741 h 2179058"/>
              <a:gd name="connsiteX8" fmla="*/ 3401029 w 3401029"/>
              <a:gd name="connsiteY8" fmla="*/ 1815874 h 2179058"/>
              <a:gd name="connsiteX9" fmla="*/ 3037845 w 3401029"/>
              <a:gd name="connsiteY9" fmla="*/ 2179058 h 2179058"/>
              <a:gd name="connsiteX10" fmla="*/ 2430276 w 3401029"/>
              <a:gd name="connsiteY10" fmla="*/ 2179058 h 2179058"/>
              <a:gd name="connsiteX11" fmla="*/ 1853085 w 3401029"/>
              <a:gd name="connsiteY11" fmla="*/ 2179058 h 2179058"/>
              <a:gd name="connsiteX12" fmla="*/ 1306273 w 3401029"/>
              <a:gd name="connsiteY12" fmla="*/ 2179058 h 2179058"/>
              <a:gd name="connsiteX13" fmla="*/ 759461 w 3401029"/>
              <a:gd name="connsiteY13" fmla="*/ 2179058 h 2179058"/>
              <a:gd name="connsiteX14" fmla="*/ 0 w 3401029"/>
              <a:gd name="connsiteY14" fmla="*/ 2179058 h 2179058"/>
              <a:gd name="connsiteX15" fmla="*/ 0 w 3401029"/>
              <a:gd name="connsiteY15" fmla="*/ 1677875 h 2179058"/>
              <a:gd name="connsiteX16" fmla="*/ 0 w 3401029"/>
              <a:gd name="connsiteY16" fmla="*/ 1198482 h 2179058"/>
              <a:gd name="connsiteX17" fmla="*/ 0 w 3401029"/>
              <a:gd name="connsiteY17" fmla="*/ 653717 h 2179058"/>
              <a:gd name="connsiteX18" fmla="*/ 0 w 3401029"/>
              <a:gd name="connsiteY18" fmla="*/ 0 h 2179058"/>
              <a:gd name="connsiteX0" fmla="*/ 3037845 w 3401029"/>
              <a:gd name="connsiteY0" fmla="*/ 2179058 h 2179058"/>
              <a:gd name="connsiteX1" fmla="*/ 3110482 w 3401029"/>
              <a:gd name="connsiteY1" fmla="*/ 1888511 h 2179058"/>
              <a:gd name="connsiteX2" fmla="*/ 3401029 w 3401029"/>
              <a:gd name="connsiteY2" fmla="*/ 1815874 h 2179058"/>
              <a:gd name="connsiteX3" fmla="*/ 3037845 w 3401029"/>
              <a:gd name="connsiteY3" fmla="*/ 2179058 h 2179058"/>
              <a:gd name="connsiteX0" fmla="*/ 3037845 w 3401029"/>
              <a:gd name="connsiteY0" fmla="*/ 2179058 h 2179058"/>
              <a:gd name="connsiteX1" fmla="*/ 3110482 w 3401029"/>
              <a:gd name="connsiteY1" fmla="*/ 1888511 h 2179058"/>
              <a:gd name="connsiteX2" fmla="*/ 3401029 w 3401029"/>
              <a:gd name="connsiteY2" fmla="*/ 1815874 h 2179058"/>
              <a:gd name="connsiteX3" fmla="*/ 3037845 w 3401029"/>
              <a:gd name="connsiteY3" fmla="*/ 2179058 h 2179058"/>
              <a:gd name="connsiteX4" fmla="*/ 2430276 w 3401029"/>
              <a:gd name="connsiteY4" fmla="*/ 2179058 h 2179058"/>
              <a:gd name="connsiteX5" fmla="*/ 1883464 w 3401029"/>
              <a:gd name="connsiteY5" fmla="*/ 2179058 h 2179058"/>
              <a:gd name="connsiteX6" fmla="*/ 1215138 w 3401029"/>
              <a:gd name="connsiteY6" fmla="*/ 2179058 h 2179058"/>
              <a:gd name="connsiteX7" fmla="*/ 698704 w 3401029"/>
              <a:gd name="connsiteY7" fmla="*/ 2179058 h 2179058"/>
              <a:gd name="connsiteX8" fmla="*/ 0 w 3401029"/>
              <a:gd name="connsiteY8" fmla="*/ 2179058 h 2179058"/>
              <a:gd name="connsiteX9" fmla="*/ 0 w 3401029"/>
              <a:gd name="connsiteY9" fmla="*/ 1656084 h 2179058"/>
              <a:gd name="connsiteX10" fmla="*/ 0 w 3401029"/>
              <a:gd name="connsiteY10" fmla="*/ 1067738 h 2179058"/>
              <a:gd name="connsiteX11" fmla="*/ 0 w 3401029"/>
              <a:gd name="connsiteY11" fmla="*/ 501183 h 2179058"/>
              <a:gd name="connsiteX12" fmla="*/ 0 w 3401029"/>
              <a:gd name="connsiteY12" fmla="*/ 0 h 2179058"/>
              <a:gd name="connsiteX13" fmla="*/ 612185 w 3401029"/>
              <a:gd name="connsiteY13" fmla="*/ 0 h 2179058"/>
              <a:gd name="connsiteX14" fmla="*/ 1360412 w 3401029"/>
              <a:gd name="connsiteY14" fmla="*/ 0 h 2179058"/>
              <a:gd name="connsiteX15" fmla="*/ 1972597 w 3401029"/>
              <a:gd name="connsiteY15" fmla="*/ 0 h 2179058"/>
              <a:gd name="connsiteX16" fmla="*/ 2652803 w 3401029"/>
              <a:gd name="connsiteY16" fmla="*/ 0 h 2179058"/>
              <a:gd name="connsiteX17" fmla="*/ 3401029 w 3401029"/>
              <a:gd name="connsiteY17" fmla="*/ 0 h 2179058"/>
              <a:gd name="connsiteX18" fmla="*/ 3401029 w 3401029"/>
              <a:gd name="connsiteY18" fmla="*/ 587133 h 2179058"/>
              <a:gd name="connsiteX19" fmla="*/ 3401029 w 3401029"/>
              <a:gd name="connsiteY19" fmla="*/ 1192424 h 2179058"/>
              <a:gd name="connsiteX20" fmla="*/ 3401029 w 3401029"/>
              <a:gd name="connsiteY20" fmla="*/ 1815874 h 217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01029" h="2179058" stroke="0" extrusionOk="0">
                <a:moveTo>
                  <a:pt x="0" y="0"/>
                </a:moveTo>
                <a:cubicBezTo>
                  <a:pt x="264829" y="12511"/>
                  <a:pt x="362646" y="6747"/>
                  <a:pt x="612185" y="0"/>
                </a:cubicBezTo>
                <a:cubicBezTo>
                  <a:pt x="861725" y="-6747"/>
                  <a:pt x="1083359" y="-13827"/>
                  <a:pt x="1360412" y="0"/>
                </a:cubicBezTo>
                <a:cubicBezTo>
                  <a:pt x="1637465" y="13827"/>
                  <a:pt x="1870749" y="-1268"/>
                  <a:pt x="2040617" y="0"/>
                </a:cubicBezTo>
                <a:cubicBezTo>
                  <a:pt x="2210485" y="1268"/>
                  <a:pt x="2513212" y="-7210"/>
                  <a:pt x="2720823" y="0"/>
                </a:cubicBezTo>
                <a:cubicBezTo>
                  <a:pt x="2928434" y="7210"/>
                  <a:pt x="3235717" y="21929"/>
                  <a:pt x="3401029" y="0"/>
                </a:cubicBezTo>
                <a:cubicBezTo>
                  <a:pt x="3394418" y="224738"/>
                  <a:pt x="3401294" y="298837"/>
                  <a:pt x="3401029" y="587133"/>
                </a:cubicBezTo>
                <a:cubicBezTo>
                  <a:pt x="3400764" y="875429"/>
                  <a:pt x="3427999" y="1075113"/>
                  <a:pt x="3401029" y="1228741"/>
                </a:cubicBezTo>
                <a:cubicBezTo>
                  <a:pt x="3374059" y="1382369"/>
                  <a:pt x="3409959" y="1677652"/>
                  <a:pt x="3401029" y="1815874"/>
                </a:cubicBezTo>
                <a:cubicBezTo>
                  <a:pt x="3206980" y="1981292"/>
                  <a:pt x="3191603" y="1995252"/>
                  <a:pt x="3037845" y="2179058"/>
                </a:cubicBezTo>
                <a:cubicBezTo>
                  <a:pt x="2759854" y="2161845"/>
                  <a:pt x="2555904" y="2159137"/>
                  <a:pt x="2430276" y="2179058"/>
                </a:cubicBezTo>
                <a:cubicBezTo>
                  <a:pt x="2304648" y="2198979"/>
                  <a:pt x="2034046" y="2162839"/>
                  <a:pt x="1853085" y="2179058"/>
                </a:cubicBezTo>
                <a:cubicBezTo>
                  <a:pt x="1672124" y="2195277"/>
                  <a:pt x="1569761" y="2194959"/>
                  <a:pt x="1306273" y="2179058"/>
                </a:cubicBezTo>
                <a:cubicBezTo>
                  <a:pt x="1042785" y="2163157"/>
                  <a:pt x="1024377" y="2184393"/>
                  <a:pt x="759461" y="2179058"/>
                </a:cubicBezTo>
                <a:cubicBezTo>
                  <a:pt x="494545" y="2173723"/>
                  <a:pt x="277267" y="2145843"/>
                  <a:pt x="0" y="2179058"/>
                </a:cubicBezTo>
                <a:cubicBezTo>
                  <a:pt x="22900" y="1980659"/>
                  <a:pt x="-2092" y="1844077"/>
                  <a:pt x="0" y="1677875"/>
                </a:cubicBezTo>
                <a:cubicBezTo>
                  <a:pt x="2092" y="1511673"/>
                  <a:pt x="14775" y="1361531"/>
                  <a:pt x="0" y="1198482"/>
                </a:cubicBezTo>
                <a:cubicBezTo>
                  <a:pt x="-14775" y="1035433"/>
                  <a:pt x="-21706" y="814751"/>
                  <a:pt x="0" y="653717"/>
                </a:cubicBezTo>
                <a:cubicBezTo>
                  <a:pt x="21706" y="492684"/>
                  <a:pt x="-31563" y="259144"/>
                  <a:pt x="0" y="0"/>
                </a:cubicBezTo>
                <a:close/>
              </a:path>
              <a:path w="3401029" h="2179058" fill="darkenLess" stroke="0" extrusionOk="0">
                <a:moveTo>
                  <a:pt x="3037845" y="2179058"/>
                </a:moveTo>
                <a:cubicBezTo>
                  <a:pt x="3067136" y="2122381"/>
                  <a:pt x="3075111" y="2012121"/>
                  <a:pt x="3110482" y="1888511"/>
                </a:cubicBezTo>
                <a:cubicBezTo>
                  <a:pt x="3210897" y="1854490"/>
                  <a:pt x="3323486" y="1835609"/>
                  <a:pt x="3401029" y="1815874"/>
                </a:cubicBezTo>
                <a:cubicBezTo>
                  <a:pt x="3271951" y="1927469"/>
                  <a:pt x="3127058" y="2070962"/>
                  <a:pt x="3037845" y="2179058"/>
                </a:cubicBezTo>
                <a:close/>
              </a:path>
              <a:path w="3401029" h="2179058" fill="none" extrusionOk="0">
                <a:moveTo>
                  <a:pt x="3037845" y="2179058"/>
                </a:moveTo>
                <a:cubicBezTo>
                  <a:pt x="3052223" y="2099949"/>
                  <a:pt x="3075025" y="2009307"/>
                  <a:pt x="3110482" y="1888511"/>
                </a:cubicBezTo>
                <a:cubicBezTo>
                  <a:pt x="3213635" y="1857892"/>
                  <a:pt x="3331334" y="1828502"/>
                  <a:pt x="3401029" y="1815874"/>
                </a:cubicBezTo>
                <a:cubicBezTo>
                  <a:pt x="3238362" y="1954682"/>
                  <a:pt x="3152144" y="2035785"/>
                  <a:pt x="3037845" y="2179058"/>
                </a:cubicBezTo>
                <a:cubicBezTo>
                  <a:pt x="2894227" y="2182840"/>
                  <a:pt x="2584936" y="2164958"/>
                  <a:pt x="2430276" y="2179058"/>
                </a:cubicBezTo>
                <a:cubicBezTo>
                  <a:pt x="2275616" y="2193158"/>
                  <a:pt x="2152682" y="2181051"/>
                  <a:pt x="1883464" y="2179058"/>
                </a:cubicBezTo>
                <a:cubicBezTo>
                  <a:pt x="1614246" y="2177065"/>
                  <a:pt x="1417607" y="2165012"/>
                  <a:pt x="1215138" y="2179058"/>
                </a:cubicBezTo>
                <a:cubicBezTo>
                  <a:pt x="1012669" y="2193104"/>
                  <a:pt x="811680" y="2157561"/>
                  <a:pt x="698704" y="2179058"/>
                </a:cubicBezTo>
                <a:cubicBezTo>
                  <a:pt x="585728" y="2200555"/>
                  <a:pt x="340485" y="2186283"/>
                  <a:pt x="0" y="2179058"/>
                </a:cubicBezTo>
                <a:cubicBezTo>
                  <a:pt x="16453" y="2059344"/>
                  <a:pt x="-9176" y="1848253"/>
                  <a:pt x="0" y="1656084"/>
                </a:cubicBezTo>
                <a:cubicBezTo>
                  <a:pt x="9176" y="1463915"/>
                  <a:pt x="-15669" y="1279758"/>
                  <a:pt x="0" y="1067738"/>
                </a:cubicBezTo>
                <a:cubicBezTo>
                  <a:pt x="15669" y="855718"/>
                  <a:pt x="22946" y="664922"/>
                  <a:pt x="0" y="501183"/>
                </a:cubicBezTo>
                <a:cubicBezTo>
                  <a:pt x="-22946" y="337445"/>
                  <a:pt x="-4551" y="243311"/>
                  <a:pt x="0" y="0"/>
                </a:cubicBezTo>
                <a:cubicBezTo>
                  <a:pt x="181598" y="9912"/>
                  <a:pt x="410888" y="-19217"/>
                  <a:pt x="612185" y="0"/>
                </a:cubicBezTo>
                <a:cubicBezTo>
                  <a:pt x="813482" y="19217"/>
                  <a:pt x="1146517" y="-16057"/>
                  <a:pt x="1360412" y="0"/>
                </a:cubicBezTo>
                <a:cubicBezTo>
                  <a:pt x="1574307" y="16057"/>
                  <a:pt x="1840513" y="-11568"/>
                  <a:pt x="1972597" y="0"/>
                </a:cubicBezTo>
                <a:cubicBezTo>
                  <a:pt x="2104682" y="11568"/>
                  <a:pt x="2402863" y="-18"/>
                  <a:pt x="2652803" y="0"/>
                </a:cubicBezTo>
                <a:cubicBezTo>
                  <a:pt x="2902743" y="18"/>
                  <a:pt x="3186210" y="34442"/>
                  <a:pt x="3401029" y="0"/>
                </a:cubicBezTo>
                <a:cubicBezTo>
                  <a:pt x="3404702" y="277137"/>
                  <a:pt x="3427564" y="360988"/>
                  <a:pt x="3401029" y="587133"/>
                </a:cubicBezTo>
                <a:cubicBezTo>
                  <a:pt x="3374494" y="813278"/>
                  <a:pt x="3391289" y="962719"/>
                  <a:pt x="3401029" y="1192424"/>
                </a:cubicBezTo>
                <a:cubicBezTo>
                  <a:pt x="3410769" y="1422129"/>
                  <a:pt x="3430514" y="1540485"/>
                  <a:pt x="3401029" y="1815874"/>
                </a:cubicBezTo>
              </a:path>
              <a:path w="3401029" h="2179058" fill="none" stroke="0" extrusionOk="0">
                <a:moveTo>
                  <a:pt x="3037845" y="2179058"/>
                </a:moveTo>
                <a:cubicBezTo>
                  <a:pt x="3070216" y="2065510"/>
                  <a:pt x="3071235" y="2009802"/>
                  <a:pt x="3110482" y="1888511"/>
                </a:cubicBezTo>
                <a:cubicBezTo>
                  <a:pt x="3218851" y="1876656"/>
                  <a:pt x="3316380" y="1851333"/>
                  <a:pt x="3401029" y="1815874"/>
                </a:cubicBezTo>
                <a:cubicBezTo>
                  <a:pt x="3248601" y="1932024"/>
                  <a:pt x="3167022" y="2028451"/>
                  <a:pt x="3037845" y="2179058"/>
                </a:cubicBezTo>
                <a:cubicBezTo>
                  <a:pt x="2854820" y="2207226"/>
                  <a:pt x="2571726" y="2181957"/>
                  <a:pt x="2399898" y="2179058"/>
                </a:cubicBezTo>
                <a:cubicBezTo>
                  <a:pt x="2228070" y="2176159"/>
                  <a:pt x="2035832" y="2172195"/>
                  <a:pt x="1853085" y="2179058"/>
                </a:cubicBezTo>
                <a:cubicBezTo>
                  <a:pt x="1670338" y="2185921"/>
                  <a:pt x="1410862" y="2181661"/>
                  <a:pt x="1215138" y="2179058"/>
                </a:cubicBezTo>
                <a:cubicBezTo>
                  <a:pt x="1019414" y="2176455"/>
                  <a:pt x="745054" y="2176178"/>
                  <a:pt x="607569" y="2179058"/>
                </a:cubicBezTo>
                <a:cubicBezTo>
                  <a:pt x="470084" y="2181938"/>
                  <a:pt x="142354" y="2175012"/>
                  <a:pt x="0" y="2179058"/>
                </a:cubicBezTo>
                <a:cubicBezTo>
                  <a:pt x="-12664" y="1952516"/>
                  <a:pt x="-15341" y="1798149"/>
                  <a:pt x="0" y="1699665"/>
                </a:cubicBezTo>
                <a:cubicBezTo>
                  <a:pt x="15341" y="1601181"/>
                  <a:pt x="21447" y="1289160"/>
                  <a:pt x="0" y="1176691"/>
                </a:cubicBezTo>
                <a:cubicBezTo>
                  <a:pt x="-21447" y="1064222"/>
                  <a:pt x="-22388" y="846527"/>
                  <a:pt x="0" y="697299"/>
                </a:cubicBezTo>
                <a:cubicBezTo>
                  <a:pt x="22388" y="548071"/>
                  <a:pt x="-25615" y="182296"/>
                  <a:pt x="0" y="0"/>
                </a:cubicBezTo>
                <a:cubicBezTo>
                  <a:pt x="147392" y="-10163"/>
                  <a:pt x="342739" y="17598"/>
                  <a:pt x="578175" y="0"/>
                </a:cubicBezTo>
                <a:cubicBezTo>
                  <a:pt x="813611" y="-17598"/>
                  <a:pt x="910424" y="25762"/>
                  <a:pt x="1190360" y="0"/>
                </a:cubicBezTo>
                <a:cubicBezTo>
                  <a:pt x="1470296" y="-25762"/>
                  <a:pt x="1503204" y="20903"/>
                  <a:pt x="1768535" y="0"/>
                </a:cubicBezTo>
                <a:cubicBezTo>
                  <a:pt x="2033866" y="-20903"/>
                  <a:pt x="2316565" y="-27010"/>
                  <a:pt x="2482751" y="0"/>
                </a:cubicBezTo>
                <a:cubicBezTo>
                  <a:pt x="2648937" y="27010"/>
                  <a:pt x="3137504" y="-1327"/>
                  <a:pt x="3401029" y="0"/>
                </a:cubicBezTo>
                <a:cubicBezTo>
                  <a:pt x="3406681" y="271697"/>
                  <a:pt x="3373642" y="385838"/>
                  <a:pt x="3401029" y="605291"/>
                </a:cubicBezTo>
                <a:cubicBezTo>
                  <a:pt x="3428416" y="824744"/>
                  <a:pt x="3382768" y="958037"/>
                  <a:pt x="3401029" y="1192424"/>
                </a:cubicBezTo>
                <a:cubicBezTo>
                  <a:pt x="3419290" y="1426811"/>
                  <a:pt x="3379484" y="1620951"/>
                  <a:pt x="3401029" y="1815874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SINDIKATI</a:t>
            </a:r>
          </a:p>
        </p:txBody>
      </p:sp>
      <p:sp>
        <p:nvSpPr>
          <p:cNvPr id="8" name="Pravokutnik: savinuti kut 7">
            <a:extLst>
              <a:ext uri="{FF2B5EF4-FFF2-40B4-BE49-F238E27FC236}">
                <a16:creationId xmlns:a16="http://schemas.microsoft.com/office/drawing/2014/main" xmlns="" id="{1F4DAC6C-5DAF-43BB-99A3-E9103D4FC698}"/>
              </a:ext>
            </a:extLst>
          </p:cNvPr>
          <p:cNvSpPr/>
          <p:nvPr/>
        </p:nvSpPr>
        <p:spPr>
          <a:xfrm>
            <a:off x="554106" y="4146275"/>
            <a:ext cx="3401029" cy="2179058"/>
          </a:xfrm>
          <a:custGeom>
            <a:avLst/>
            <a:gdLst>
              <a:gd name="connsiteX0" fmla="*/ 0 w 3401029"/>
              <a:gd name="connsiteY0" fmla="*/ 0 h 2179058"/>
              <a:gd name="connsiteX1" fmla="*/ 612185 w 3401029"/>
              <a:gd name="connsiteY1" fmla="*/ 0 h 2179058"/>
              <a:gd name="connsiteX2" fmla="*/ 1360412 w 3401029"/>
              <a:gd name="connsiteY2" fmla="*/ 0 h 2179058"/>
              <a:gd name="connsiteX3" fmla="*/ 2040617 w 3401029"/>
              <a:gd name="connsiteY3" fmla="*/ 0 h 2179058"/>
              <a:gd name="connsiteX4" fmla="*/ 2720823 w 3401029"/>
              <a:gd name="connsiteY4" fmla="*/ 0 h 2179058"/>
              <a:gd name="connsiteX5" fmla="*/ 3401029 w 3401029"/>
              <a:gd name="connsiteY5" fmla="*/ 0 h 2179058"/>
              <a:gd name="connsiteX6" fmla="*/ 3401029 w 3401029"/>
              <a:gd name="connsiteY6" fmla="*/ 587133 h 2179058"/>
              <a:gd name="connsiteX7" fmla="*/ 3401029 w 3401029"/>
              <a:gd name="connsiteY7" fmla="*/ 1228741 h 2179058"/>
              <a:gd name="connsiteX8" fmla="*/ 3401029 w 3401029"/>
              <a:gd name="connsiteY8" fmla="*/ 1815874 h 2179058"/>
              <a:gd name="connsiteX9" fmla="*/ 3037845 w 3401029"/>
              <a:gd name="connsiteY9" fmla="*/ 2179058 h 2179058"/>
              <a:gd name="connsiteX10" fmla="*/ 2430276 w 3401029"/>
              <a:gd name="connsiteY10" fmla="*/ 2179058 h 2179058"/>
              <a:gd name="connsiteX11" fmla="*/ 1853085 w 3401029"/>
              <a:gd name="connsiteY11" fmla="*/ 2179058 h 2179058"/>
              <a:gd name="connsiteX12" fmla="*/ 1306273 w 3401029"/>
              <a:gd name="connsiteY12" fmla="*/ 2179058 h 2179058"/>
              <a:gd name="connsiteX13" fmla="*/ 759461 w 3401029"/>
              <a:gd name="connsiteY13" fmla="*/ 2179058 h 2179058"/>
              <a:gd name="connsiteX14" fmla="*/ 0 w 3401029"/>
              <a:gd name="connsiteY14" fmla="*/ 2179058 h 2179058"/>
              <a:gd name="connsiteX15" fmla="*/ 0 w 3401029"/>
              <a:gd name="connsiteY15" fmla="*/ 1677875 h 2179058"/>
              <a:gd name="connsiteX16" fmla="*/ 0 w 3401029"/>
              <a:gd name="connsiteY16" fmla="*/ 1198482 h 2179058"/>
              <a:gd name="connsiteX17" fmla="*/ 0 w 3401029"/>
              <a:gd name="connsiteY17" fmla="*/ 653717 h 2179058"/>
              <a:gd name="connsiteX18" fmla="*/ 0 w 3401029"/>
              <a:gd name="connsiteY18" fmla="*/ 0 h 2179058"/>
              <a:gd name="connsiteX0" fmla="*/ 3037845 w 3401029"/>
              <a:gd name="connsiteY0" fmla="*/ 2179058 h 2179058"/>
              <a:gd name="connsiteX1" fmla="*/ 3110482 w 3401029"/>
              <a:gd name="connsiteY1" fmla="*/ 1888511 h 2179058"/>
              <a:gd name="connsiteX2" fmla="*/ 3401029 w 3401029"/>
              <a:gd name="connsiteY2" fmla="*/ 1815874 h 2179058"/>
              <a:gd name="connsiteX3" fmla="*/ 3037845 w 3401029"/>
              <a:gd name="connsiteY3" fmla="*/ 2179058 h 2179058"/>
              <a:gd name="connsiteX0" fmla="*/ 3037845 w 3401029"/>
              <a:gd name="connsiteY0" fmla="*/ 2179058 h 2179058"/>
              <a:gd name="connsiteX1" fmla="*/ 3110482 w 3401029"/>
              <a:gd name="connsiteY1" fmla="*/ 1888511 h 2179058"/>
              <a:gd name="connsiteX2" fmla="*/ 3401029 w 3401029"/>
              <a:gd name="connsiteY2" fmla="*/ 1815874 h 2179058"/>
              <a:gd name="connsiteX3" fmla="*/ 3037845 w 3401029"/>
              <a:gd name="connsiteY3" fmla="*/ 2179058 h 2179058"/>
              <a:gd name="connsiteX4" fmla="*/ 2430276 w 3401029"/>
              <a:gd name="connsiteY4" fmla="*/ 2179058 h 2179058"/>
              <a:gd name="connsiteX5" fmla="*/ 1883464 w 3401029"/>
              <a:gd name="connsiteY5" fmla="*/ 2179058 h 2179058"/>
              <a:gd name="connsiteX6" fmla="*/ 1215138 w 3401029"/>
              <a:gd name="connsiteY6" fmla="*/ 2179058 h 2179058"/>
              <a:gd name="connsiteX7" fmla="*/ 698704 w 3401029"/>
              <a:gd name="connsiteY7" fmla="*/ 2179058 h 2179058"/>
              <a:gd name="connsiteX8" fmla="*/ 0 w 3401029"/>
              <a:gd name="connsiteY8" fmla="*/ 2179058 h 2179058"/>
              <a:gd name="connsiteX9" fmla="*/ 0 w 3401029"/>
              <a:gd name="connsiteY9" fmla="*/ 1656084 h 2179058"/>
              <a:gd name="connsiteX10" fmla="*/ 0 w 3401029"/>
              <a:gd name="connsiteY10" fmla="*/ 1067738 h 2179058"/>
              <a:gd name="connsiteX11" fmla="*/ 0 w 3401029"/>
              <a:gd name="connsiteY11" fmla="*/ 501183 h 2179058"/>
              <a:gd name="connsiteX12" fmla="*/ 0 w 3401029"/>
              <a:gd name="connsiteY12" fmla="*/ 0 h 2179058"/>
              <a:gd name="connsiteX13" fmla="*/ 612185 w 3401029"/>
              <a:gd name="connsiteY13" fmla="*/ 0 h 2179058"/>
              <a:gd name="connsiteX14" fmla="*/ 1360412 w 3401029"/>
              <a:gd name="connsiteY14" fmla="*/ 0 h 2179058"/>
              <a:gd name="connsiteX15" fmla="*/ 1972597 w 3401029"/>
              <a:gd name="connsiteY15" fmla="*/ 0 h 2179058"/>
              <a:gd name="connsiteX16" fmla="*/ 2652803 w 3401029"/>
              <a:gd name="connsiteY16" fmla="*/ 0 h 2179058"/>
              <a:gd name="connsiteX17" fmla="*/ 3401029 w 3401029"/>
              <a:gd name="connsiteY17" fmla="*/ 0 h 2179058"/>
              <a:gd name="connsiteX18" fmla="*/ 3401029 w 3401029"/>
              <a:gd name="connsiteY18" fmla="*/ 587133 h 2179058"/>
              <a:gd name="connsiteX19" fmla="*/ 3401029 w 3401029"/>
              <a:gd name="connsiteY19" fmla="*/ 1192424 h 2179058"/>
              <a:gd name="connsiteX20" fmla="*/ 3401029 w 3401029"/>
              <a:gd name="connsiteY20" fmla="*/ 1815874 h 217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01029" h="2179058" stroke="0" extrusionOk="0">
                <a:moveTo>
                  <a:pt x="0" y="0"/>
                </a:moveTo>
                <a:cubicBezTo>
                  <a:pt x="264829" y="12511"/>
                  <a:pt x="362646" y="6747"/>
                  <a:pt x="612185" y="0"/>
                </a:cubicBezTo>
                <a:cubicBezTo>
                  <a:pt x="861725" y="-6747"/>
                  <a:pt x="1083359" y="-13827"/>
                  <a:pt x="1360412" y="0"/>
                </a:cubicBezTo>
                <a:cubicBezTo>
                  <a:pt x="1637465" y="13827"/>
                  <a:pt x="1870749" y="-1268"/>
                  <a:pt x="2040617" y="0"/>
                </a:cubicBezTo>
                <a:cubicBezTo>
                  <a:pt x="2210485" y="1268"/>
                  <a:pt x="2513212" y="-7210"/>
                  <a:pt x="2720823" y="0"/>
                </a:cubicBezTo>
                <a:cubicBezTo>
                  <a:pt x="2928434" y="7210"/>
                  <a:pt x="3235717" y="21929"/>
                  <a:pt x="3401029" y="0"/>
                </a:cubicBezTo>
                <a:cubicBezTo>
                  <a:pt x="3394418" y="224738"/>
                  <a:pt x="3401294" y="298837"/>
                  <a:pt x="3401029" y="587133"/>
                </a:cubicBezTo>
                <a:cubicBezTo>
                  <a:pt x="3400764" y="875429"/>
                  <a:pt x="3427999" y="1075113"/>
                  <a:pt x="3401029" y="1228741"/>
                </a:cubicBezTo>
                <a:cubicBezTo>
                  <a:pt x="3374059" y="1382369"/>
                  <a:pt x="3409959" y="1677652"/>
                  <a:pt x="3401029" y="1815874"/>
                </a:cubicBezTo>
                <a:cubicBezTo>
                  <a:pt x="3206980" y="1981292"/>
                  <a:pt x="3191603" y="1995252"/>
                  <a:pt x="3037845" y="2179058"/>
                </a:cubicBezTo>
                <a:cubicBezTo>
                  <a:pt x="2759854" y="2161845"/>
                  <a:pt x="2555904" y="2159137"/>
                  <a:pt x="2430276" y="2179058"/>
                </a:cubicBezTo>
                <a:cubicBezTo>
                  <a:pt x="2304648" y="2198979"/>
                  <a:pt x="2034046" y="2162839"/>
                  <a:pt x="1853085" y="2179058"/>
                </a:cubicBezTo>
                <a:cubicBezTo>
                  <a:pt x="1672124" y="2195277"/>
                  <a:pt x="1569761" y="2194959"/>
                  <a:pt x="1306273" y="2179058"/>
                </a:cubicBezTo>
                <a:cubicBezTo>
                  <a:pt x="1042785" y="2163157"/>
                  <a:pt x="1024377" y="2184393"/>
                  <a:pt x="759461" y="2179058"/>
                </a:cubicBezTo>
                <a:cubicBezTo>
                  <a:pt x="494545" y="2173723"/>
                  <a:pt x="277267" y="2145843"/>
                  <a:pt x="0" y="2179058"/>
                </a:cubicBezTo>
                <a:cubicBezTo>
                  <a:pt x="22900" y="1980659"/>
                  <a:pt x="-2092" y="1844077"/>
                  <a:pt x="0" y="1677875"/>
                </a:cubicBezTo>
                <a:cubicBezTo>
                  <a:pt x="2092" y="1511673"/>
                  <a:pt x="14775" y="1361531"/>
                  <a:pt x="0" y="1198482"/>
                </a:cubicBezTo>
                <a:cubicBezTo>
                  <a:pt x="-14775" y="1035433"/>
                  <a:pt x="-21706" y="814751"/>
                  <a:pt x="0" y="653717"/>
                </a:cubicBezTo>
                <a:cubicBezTo>
                  <a:pt x="21706" y="492684"/>
                  <a:pt x="-31563" y="259144"/>
                  <a:pt x="0" y="0"/>
                </a:cubicBezTo>
                <a:close/>
              </a:path>
              <a:path w="3401029" h="2179058" fill="darkenLess" stroke="0" extrusionOk="0">
                <a:moveTo>
                  <a:pt x="3037845" y="2179058"/>
                </a:moveTo>
                <a:cubicBezTo>
                  <a:pt x="3067136" y="2122381"/>
                  <a:pt x="3075111" y="2012121"/>
                  <a:pt x="3110482" y="1888511"/>
                </a:cubicBezTo>
                <a:cubicBezTo>
                  <a:pt x="3210897" y="1854490"/>
                  <a:pt x="3323486" y="1835609"/>
                  <a:pt x="3401029" y="1815874"/>
                </a:cubicBezTo>
                <a:cubicBezTo>
                  <a:pt x="3271951" y="1927469"/>
                  <a:pt x="3127058" y="2070962"/>
                  <a:pt x="3037845" y="2179058"/>
                </a:cubicBezTo>
                <a:close/>
              </a:path>
              <a:path w="3401029" h="2179058" fill="none" extrusionOk="0">
                <a:moveTo>
                  <a:pt x="3037845" y="2179058"/>
                </a:moveTo>
                <a:cubicBezTo>
                  <a:pt x="3052223" y="2099949"/>
                  <a:pt x="3075025" y="2009307"/>
                  <a:pt x="3110482" y="1888511"/>
                </a:cubicBezTo>
                <a:cubicBezTo>
                  <a:pt x="3213635" y="1857892"/>
                  <a:pt x="3331334" y="1828502"/>
                  <a:pt x="3401029" y="1815874"/>
                </a:cubicBezTo>
                <a:cubicBezTo>
                  <a:pt x="3238362" y="1954682"/>
                  <a:pt x="3152144" y="2035785"/>
                  <a:pt x="3037845" y="2179058"/>
                </a:cubicBezTo>
                <a:cubicBezTo>
                  <a:pt x="2894227" y="2182840"/>
                  <a:pt x="2584936" y="2164958"/>
                  <a:pt x="2430276" y="2179058"/>
                </a:cubicBezTo>
                <a:cubicBezTo>
                  <a:pt x="2275616" y="2193158"/>
                  <a:pt x="2152682" y="2181051"/>
                  <a:pt x="1883464" y="2179058"/>
                </a:cubicBezTo>
                <a:cubicBezTo>
                  <a:pt x="1614246" y="2177065"/>
                  <a:pt x="1417607" y="2165012"/>
                  <a:pt x="1215138" y="2179058"/>
                </a:cubicBezTo>
                <a:cubicBezTo>
                  <a:pt x="1012669" y="2193104"/>
                  <a:pt x="811680" y="2157561"/>
                  <a:pt x="698704" y="2179058"/>
                </a:cubicBezTo>
                <a:cubicBezTo>
                  <a:pt x="585728" y="2200555"/>
                  <a:pt x="340485" y="2186283"/>
                  <a:pt x="0" y="2179058"/>
                </a:cubicBezTo>
                <a:cubicBezTo>
                  <a:pt x="16453" y="2059344"/>
                  <a:pt x="-9176" y="1848253"/>
                  <a:pt x="0" y="1656084"/>
                </a:cubicBezTo>
                <a:cubicBezTo>
                  <a:pt x="9176" y="1463915"/>
                  <a:pt x="-15669" y="1279758"/>
                  <a:pt x="0" y="1067738"/>
                </a:cubicBezTo>
                <a:cubicBezTo>
                  <a:pt x="15669" y="855718"/>
                  <a:pt x="22946" y="664922"/>
                  <a:pt x="0" y="501183"/>
                </a:cubicBezTo>
                <a:cubicBezTo>
                  <a:pt x="-22946" y="337445"/>
                  <a:pt x="-4551" y="243311"/>
                  <a:pt x="0" y="0"/>
                </a:cubicBezTo>
                <a:cubicBezTo>
                  <a:pt x="181598" y="9912"/>
                  <a:pt x="410888" y="-19217"/>
                  <a:pt x="612185" y="0"/>
                </a:cubicBezTo>
                <a:cubicBezTo>
                  <a:pt x="813482" y="19217"/>
                  <a:pt x="1146517" y="-16057"/>
                  <a:pt x="1360412" y="0"/>
                </a:cubicBezTo>
                <a:cubicBezTo>
                  <a:pt x="1574307" y="16057"/>
                  <a:pt x="1840513" y="-11568"/>
                  <a:pt x="1972597" y="0"/>
                </a:cubicBezTo>
                <a:cubicBezTo>
                  <a:pt x="2104682" y="11568"/>
                  <a:pt x="2402863" y="-18"/>
                  <a:pt x="2652803" y="0"/>
                </a:cubicBezTo>
                <a:cubicBezTo>
                  <a:pt x="2902743" y="18"/>
                  <a:pt x="3186210" y="34442"/>
                  <a:pt x="3401029" y="0"/>
                </a:cubicBezTo>
                <a:cubicBezTo>
                  <a:pt x="3404702" y="277137"/>
                  <a:pt x="3427564" y="360988"/>
                  <a:pt x="3401029" y="587133"/>
                </a:cubicBezTo>
                <a:cubicBezTo>
                  <a:pt x="3374494" y="813278"/>
                  <a:pt x="3391289" y="962719"/>
                  <a:pt x="3401029" y="1192424"/>
                </a:cubicBezTo>
                <a:cubicBezTo>
                  <a:pt x="3410769" y="1422129"/>
                  <a:pt x="3430514" y="1540485"/>
                  <a:pt x="3401029" y="1815874"/>
                </a:cubicBezTo>
              </a:path>
              <a:path w="3401029" h="2179058" fill="none" stroke="0" extrusionOk="0">
                <a:moveTo>
                  <a:pt x="3037845" y="2179058"/>
                </a:moveTo>
                <a:cubicBezTo>
                  <a:pt x="3070216" y="2065510"/>
                  <a:pt x="3071235" y="2009802"/>
                  <a:pt x="3110482" y="1888511"/>
                </a:cubicBezTo>
                <a:cubicBezTo>
                  <a:pt x="3218851" y="1876656"/>
                  <a:pt x="3316380" y="1851333"/>
                  <a:pt x="3401029" y="1815874"/>
                </a:cubicBezTo>
                <a:cubicBezTo>
                  <a:pt x="3248601" y="1932024"/>
                  <a:pt x="3167022" y="2028451"/>
                  <a:pt x="3037845" y="2179058"/>
                </a:cubicBezTo>
                <a:cubicBezTo>
                  <a:pt x="2854820" y="2207226"/>
                  <a:pt x="2571726" y="2181957"/>
                  <a:pt x="2399898" y="2179058"/>
                </a:cubicBezTo>
                <a:cubicBezTo>
                  <a:pt x="2228070" y="2176159"/>
                  <a:pt x="2035832" y="2172195"/>
                  <a:pt x="1853085" y="2179058"/>
                </a:cubicBezTo>
                <a:cubicBezTo>
                  <a:pt x="1670338" y="2185921"/>
                  <a:pt x="1410862" y="2181661"/>
                  <a:pt x="1215138" y="2179058"/>
                </a:cubicBezTo>
                <a:cubicBezTo>
                  <a:pt x="1019414" y="2176455"/>
                  <a:pt x="745054" y="2176178"/>
                  <a:pt x="607569" y="2179058"/>
                </a:cubicBezTo>
                <a:cubicBezTo>
                  <a:pt x="470084" y="2181938"/>
                  <a:pt x="142354" y="2175012"/>
                  <a:pt x="0" y="2179058"/>
                </a:cubicBezTo>
                <a:cubicBezTo>
                  <a:pt x="-12664" y="1952516"/>
                  <a:pt x="-15341" y="1798149"/>
                  <a:pt x="0" y="1699665"/>
                </a:cubicBezTo>
                <a:cubicBezTo>
                  <a:pt x="15341" y="1601181"/>
                  <a:pt x="21447" y="1289160"/>
                  <a:pt x="0" y="1176691"/>
                </a:cubicBezTo>
                <a:cubicBezTo>
                  <a:pt x="-21447" y="1064222"/>
                  <a:pt x="-22388" y="846527"/>
                  <a:pt x="0" y="697299"/>
                </a:cubicBezTo>
                <a:cubicBezTo>
                  <a:pt x="22388" y="548071"/>
                  <a:pt x="-25615" y="182296"/>
                  <a:pt x="0" y="0"/>
                </a:cubicBezTo>
                <a:cubicBezTo>
                  <a:pt x="147392" y="-10163"/>
                  <a:pt x="342739" y="17598"/>
                  <a:pt x="578175" y="0"/>
                </a:cubicBezTo>
                <a:cubicBezTo>
                  <a:pt x="813611" y="-17598"/>
                  <a:pt x="910424" y="25762"/>
                  <a:pt x="1190360" y="0"/>
                </a:cubicBezTo>
                <a:cubicBezTo>
                  <a:pt x="1470296" y="-25762"/>
                  <a:pt x="1503204" y="20903"/>
                  <a:pt x="1768535" y="0"/>
                </a:cubicBezTo>
                <a:cubicBezTo>
                  <a:pt x="2033866" y="-20903"/>
                  <a:pt x="2316565" y="-27010"/>
                  <a:pt x="2482751" y="0"/>
                </a:cubicBezTo>
                <a:cubicBezTo>
                  <a:pt x="2648937" y="27010"/>
                  <a:pt x="3137504" y="-1327"/>
                  <a:pt x="3401029" y="0"/>
                </a:cubicBezTo>
                <a:cubicBezTo>
                  <a:pt x="3406681" y="271697"/>
                  <a:pt x="3373642" y="385838"/>
                  <a:pt x="3401029" y="605291"/>
                </a:cubicBezTo>
                <a:cubicBezTo>
                  <a:pt x="3428416" y="824744"/>
                  <a:pt x="3382768" y="958037"/>
                  <a:pt x="3401029" y="1192424"/>
                </a:cubicBezTo>
                <a:cubicBezTo>
                  <a:pt x="3419290" y="1426811"/>
                  <a:pt x="3379484" y="1620951"/>
                  <a:pt x="3401029" y="181587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ŠTRAJK</a:t>
            </a:r>
          </a:p>
        </p:txBody>
      </p:sp>
      <p:sp>
        <p:nvSpPr>
          <p:cNvPr id="9" name="Pravokutnik: savinuti kut 8">
            <a:extLst>
              <a:ext uri="{FF2B5EF4-FFF2-40B4-BE49-F238E27FC236}">
                <a16:creationId xmlns:a16="http://schemas.microsoft.com/office/drawing/2014/main" xmlns="" id="{39987D37-A922-43D0-8312-B3E10E0C2E34}"/>
              </a:ext>
            </a:extLst>
          </p:cNvPr>
          <p:cNvSpPr/>
          <p:nvPr/>
        </p:nvSpPr>
        <p:spPr>
          <a:xfrm>
            <a:off x="4815208" y="4146275"/>
            <a:ext cx="3401029" cy="2179058"/>
          </a:xfrm>
          <a:custGeom>
            <a:avLst/>
            <a:gdLst>
              <a:gd name="connsiteX0" fmla="*/ 0 w 3401029"/>
              <a:gd name="connsiteY0" fmla="*/ 0 h 2179058"/>
              <a:gd name="connsiteX1" fmla="*/ 612185 w 3401029"/>
              <a:gd name="connsiteY1" fmla="*/ 0 h 2179058"/>
              <a:gd name="connsiteX2" fmla="*/ 1360412 w 3401029"/>
              <a:gd name="connsiteY2" fmla="*/ 0 h 2179058"/>
              <a:gd name="connsiteX3" fmla="*/ 2040617 w 3401029"/>
              <a:gd name="connsiteY3" fmla="*/ 0 h 2179058"/>
              <a:gd name="connsiteX4" fmla="*/ 2720823 w 3401029"/>
              <a:gd name="connsiteY4" fmla="*/ 0 h 2179058"/>
              <a:gd name="connsiteX5" fmla="*/ 3401029 w 3401029"/>
              <a:gd name="connsiteY5" fmla="*/ 0 h 2179058"/>
              <a:gd name="connsiteX6" fmla="*/ 3401029 w 3401029"/>
              <a:gd name="connsiteY6" fmla="*/ 587133 h 2179058"/>
              <a:gd name="connsiteX7" fmla="*/ 3401029 w 3401029"/>
              <a:gd name="connsiteY7" fmla="*/ 1228741 h 2179058"/>
              <a:gd name="connsiteX8" fmla="*/ 3401029 w 3401029"/>
              <a:gd name="connsiteY8" fmla="*/ 1815874 h 2179058"/>
              <a:gd name="connsiteX9" fmla="*/ 3037845 w 3401029"/>
              <a:gd name="connsiteY9" fmla="*/ 2179058 h 2179058"/>
              <a:gd name="connsiteX10" fmla="*/ 2430276 w 3401029"/>
              <a:gd name="connsiteY10" fmla="*/ 2179058 h 2179058"/>
              <a:gd name="connsiteX11" fmla="*/ 1853085 w 3401029"/>
              <a:gd name="connsiteY11" fmla="*/ 2179058 h 2179058"/>
              <a:gd name="connsiteX12" fmla="*/ 1306273 w 3401029"/>
              <a:gd name="connsiteY12" fmla="*/ 2179058 h 2179058"/>
              <a:gd name="connsiteX13" fmla="*/ 759461 w 3401029"/>
              <a:gd name="connsiteY13" fmla="*/ 2179058 h 2179058"/>
              <a:gd name="connsiteX14" fmla="*/ 0 w 3401029"/>
              <a:gd name="connsiteY14" fmla="*/ 2179058 h 2179058"/>
              <a:gd name="connsiteX15" fmla="*/ 0 w 3401029"/>
              <a:gd name="connsiteY15" fmla="*/ 1677875 h 2179058"/>
              <a:gd name="connsiteX16" fmla="*/ 0 w 3401029"/>
              <a:gd name="connsiteY16" fmla="*/ 1198482 h 2179058"/>
              <a:gd name="connsiteX17" fmla="*/ 0 w 3401029"/>
              <a:gd name="connsiteY17" fmla="*/ 653717 h 2179058"/>
              <a:gd name="connsiteX18" fmla="*/ 0 w 3401029"/>
              <a:gd name="connsiteY18" fmla="*/ 0 h 2179058"/>
              <a:gd name="connsiteX0" fmla="*/ 3037845 w 3401029"/>
              <a:gd name="connsiteY0" fmla="*/ 2179058 h 2179058"/>
              <a:gd name="connsiteX1" fmla="*/ 3110482 w 3401029"/>
              <a:gd name="connsiteY1" fmla="*/ 1888511 h 2179058"/>
              <a:gd name="connsiteX2" fmla="*/ 3401029 w 3401029"/>
              <a:gd name="connsiteY2" fmla="*/ 1815874 h 2179058"/>
              <a:gd name="connsiteX3" fmla="*/ 3037845 w 3401029"/>
              <a:gd name="connsiteY3" fmla="*/ 2179058 h 2179058"/>
              <a:gd name="connsiteX0" fmla="*/ 3037845 w 3401029"/>
              <a:gd name="connsiteY0" fmla="*/ 2179058 h 2179058"/>
              <a:gd name="connsiteX1" fmla="*/ 3110482 w 3401029"/>
              <a:gd name="connsiteY1" fmla="*/ 1888511 h 2179058"/>
              <a:gd name="connsiteX2" fmla="*/ 3401029 w 3401029"/>
              <a:gd name="connsiteY2" fmla="*/ 1815874 h 2179058"/>
              <a:gd name="connsiteX3" fmla="*/ 3037845 w 3401029"/>
              <a:gd name="connsiteY3" fmla="*/ 2179058 h 2179058"/>
              <a:gd name="connsiteX4" fmla="*/ 2430276 w 3401029"/>
              <a:gd name="connsiteY4" fmla="*/ 2179058 h 2179058"/>
              <a:gd name="connsiteX5" fmla="*/ 1883464 w 3401029"/>
              <a:gd name="connsiteY5" fmla="*/ 2179058 h 2179058"/>
              <a:gd name="connsiteX6" fmla="*/ 1215138 w 3401029"/>
              <a:gd name="connsiteY6" fmla="*/ 2179058 h 2179058"/>
              <a:gd name="connsiteX7" fmla="*/ 698704 w 3401029"/>
              <a:gd name="connsiteY7" fmla="*/ 2179058 h 2179058"/>
              <a:gd name="connsiteX8" fmla="*/ 0 w 3401029"/>
              <a:gd name="connsiteY8" fmla="*/ 2179058 h 2179058"/>
              <a:gd name="connsiteX9" fmla="*/ 0 w 3401029"/>
              <a:gd name="connsiteY9" fmla="*/ 1656084 h 2179058"/>
              <a:gd name="connsiteX10" fmla="*/ 0 w 3401029"/>
              <a:gd name="connsiteY10" fmla="*/ 1067738 h 2179058"/>
              <a:gd name="connsiteX11" fmla="*/ 0 w 3401029"/>
              <a:gd name="connsiteY11" fmla="*/ 501183 h 2179058"/>
              <a:gd name="connsiteX12" fmla="*/ 0 w 3401029"/>
              <a:gd name="connsiteY12" fmla="*/ 0 h 2179058"/>
              <a:gd name="connsiteX13" fmla="*/ 612185 w 3401029"/>
              <a:gd name="connsiteY13" fmla="*/ 0 h 2179058"/>
              <a:gd name="connsiteX14" fmla="*/ 1360412 w 3401029"/>
              <a:gd name="connsiteY14" fmla="*/ 0 h 2179058"/>
              <a:gd name="connsiteX15" fmla="*/ 1972597 w 3401029"/>
              <a:gd name="connsiteY15" fmla="*/ 0 h 2179058"/>
              <a:gd name="connsiteX16" fmla="*/ 2652803 w 3401029"/>
              <a:gd name="connsiteY16" fmla="*/ 0 h 2179058"/>
              <a:gd name="connsiteX17" fmla="*/ 3401029 w 3401029"/>
              <a:gd name="connsiteY17" fmla="*/ 0 h 2179058"/>
              <a:gd name="connsiteX18" fmla="*/ 3401029 w 3401029"/>
              <a:gd name="connsiteY18" fmla="*/ 587133 h 2179058"/>
              <a:gd name="connsiteX19" fmla="*/ 3401029 w 3401029"/>
              <a:gd name="connsiteY19" fmla="*/ 1192424 h 2179058"/>
              <a:gd name="connsiteX20" fmla="*/ 3401029 w 3401029"/>
              <a:gd name="connsiteY20" fmla="*/ 1815874 h 217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01029" h="2179058" stroke="0" extrusionOk="0">
                <a:moveTo>
                  <a:pt x="0" y="0"/>
                </a:moveTo>
                <a:cubicBezTo>
                  <a:pt x="264829" y="12511"/>
                  <a:pt x="362646" y="6747"/>
                  <a:pt x="612185" y="0"/>
                </a:cubicBezTo>
                <a:cubicBezTo>
                  <a:pt x="861725" y="-6747"/>
                  <a:pt x="1083359" y="-13827"/>
                  <a:pt x="1360412" y="0"/>
                </a:cubicBezTo>
                <a:cubicBezTo>
                  <a:pt x="1637465" y="13827"/>
                  <a:pt x="1870749" y="-1268"/>
                  <a:pt x="2040617" y="0"/>
                </a:cubicBezTo>
                <a:cubicBezTo>
                  <a:pt x="2210485" y="1268"/>
                  <a:pt x="2513212" y="-7210"/>
                  <a:pt x="2720823" y="0"/>
                </a:cubicBezTo>
                <a:cubicBezTo>
                  <a:pt x="2928434" y="7210"/>
                  <a:pt x="3235717" y="21929"/>
                  <a:pt x="3401029" y="0"/>
                </a:cubicBezTo>
                <a:cubicBezTo>
                  <a:pt x="3394418" y="224738"/>
                  <a:pt x="3401294" y="298837"/>
                  <a:pt x="3401029" y="587133"/>
                </a:cubicBezTo>
                <a:cubicBezTo>
                  <a:pt x="3400764" y="875429"/>
                  <a:pt x="3427999" y="1075113"/>
                  <a:pt x="3401029" y="1228741"/>
                </a:cubicBezTo>
                <a:cubicBezTo>
                  <a:pt x="3374059" y="1382369"/>
                  <a:pt x="3409959" y="1677652"/>
                  <a:pt x="3401029" y="1815874"/>
                </a:cubicBezTo>
                <a:cubicBezTo>
                  <a:pt x="3206980" y="1981292"/>
                  <a:pt x="3191603" y="1995252"/>
                  <a:pt x="3037845" y="2179058"/>
                </a:cubicBezTo>
                <a:cubicBezTo>
                  <a:pt x="2759854" y="2161845"/>
                  <a:pt x="2555904" y="2159137"/>
                  <a:pt x="2430276" y="2179058"/>
                </a:cubicBezTo>
                <a:cubicBezTo>
                  <a:pt x="2304648" y="2198979"/>
                  <a:pt x="2034046" y="2162839"/>
                  <a:pt x="1853085" y="2179058"/>
                </a:cubicBezTo>
                <a:cubicBezTo>
                  <a:pt x="1672124" y="2195277"/>
                  <a:pt x="1569761" y="2194959"/>
                  <a:pt x="1306273" y="2179058"/>
                </a:cubicBezTo>
                <a:cubicBezTo>
                  <a:pt x="1042785" y="2163157"/>
                  <a:pt x="1024377" y="2184393"/>
                  <a:pt x="759461" y="2179058"/>
                </a:cubicBezTo>
                <a:cubicBezTo>
                  <a:pt x="494545" y="2173723"/>
                  <a:pt x="277267" y="2145843"/>
                  <a:pt x="0" y="2179058"/>
                </a:cubicBezTo>
                <a:cubicBezTo>
                  <a:pt x="22900" y="1980659"/>
                  <a:pt x="-2092" y="1844077"/>
                  <a:pt x="0" y="1677875"/>
                </a:cubicBezTo>
                <a:cubicBezTo>
                  <a:pt x="2092" y="1511673"/>
                  <a:pt x="14775" y="1361531"/>
                  <a:pt x="0" y="1198482"/>
                </a:cubicBezTo>
                <a:cubicBezTo>
                  <a:pt x="-14775" y="1035433"/>
                  <a:pt x="-21706" y="814751"/>
                  <a:pt x="0" y="653717"/>
                </a:cubicBezTo>
                <a:cubicBezTo>
                  <a:pt x="21706" y="492684"/>
                  <a:pt x="-31563" y="259144"/>
                  <a:pt x="0" y="0"/>
                </a:cubicBezTo>
                <a:close/>
              </a:path>
              <a:path w="3401029" h="2179058" fill="darkenLess" stroke="0" extrusionOk="0">
                <a:moveTo>
                  <a:pt x="3037845" y="2179058"/>
                </a:moveTo>
                <a:cubicBezTo>
                  <a:pt x="3067136" y="2122381"/>
                  <a:pt x="3075111" y="2012121"/>
                  <a:pt x="3110482" y="1888511"/>
                </a:cubicBezTo>
                <a:cubicBezTo>
                  <a:pt x="3210897" y="1854490"/>
                  <a:pt x="3323486" y="1835609"/>
                  <a:pt x="3401029" y="1815874"/>
                </a:cubicBezTo>
                <a:cubicBezTo>
                  <a:pt x="3271951" y="1927469"/>
                  <a:pt x="3127058" y="2070962"/>
                  <a:pt x="3037845" y="2179058"/>
                </a:cubicBezTo>
                <a:close/>
              </a:path>
              <a:path w="3401029" h="2179058" fill="none" extrusionOk="0">
                <a:moveTo>
                  <a:pt x="3037845" y="2179058"/>
                </a:moveTo>
                <a:cubicBezTo>
                  <a:pt x="3052223" y="2099949"/>
                  <a:pt x="3075025" y="2009307"/>
                  <a:pt x="3110482" y="1888511"/>
                </a:cubicBezTo>
                <a:cubicBezTo>
                  <a:pt x="3213635" y="1857892"/>
                  <a:pt x="3331334" y="1828502"/>
                  <a:pt x="3401029" y="1815874"/>
                </a:cubicBezTo>
                <a:cubicBezTo>
                  <a:pt x="3238362" y="1954682"/>
                  <a:pt x="3152144" y="2035785"/>
                  <a:pt x="3037845" y="2179058"/>
                </a:cubicBezTo>
                <a:cubicBezTo>
                  <a:pt x="2894227" y="2182840"/>
                  <a:pt x="2584936" y="2164958"/>
                  <a:pt x="2430276" y="2179058"/>
                </a:cubicBezTo>
                <a:cubicBezTo>
                  <a:pt x="2275616" y="2193158"/>
                  <a:pt x="2152682" y="2181051"/>
                  <a:pt x="1883464" y="2179058"/>
                </a:cubicBezTo>
                <a:cubicBezTo>
                  <a:pt x="1614246" y="2177065"/>
                  <a:pt x="1417607" y="2165012"/>
                  <a:pt x="1215138" y="2179058"/>
                </a:cubicBezTo>
                <a:cubicBezTo>
                  <a:pt x="1012669" y="2193104"/>
                  <a:pt x="811680" y="2157561"/>
                  <a:pt x="698704" y="2179058"/>
                </a:cubicBezTo>
                <a:cubicBezTo>
                  <a:pt x="585728" y="2200555"/>
                  <a:pt x="340485" y="2186283"/>
                  <a:pt x="0" y="2179058"/>
                </a:cubicBezTo>
                <a:cubicBezTo>
                  <a:pt x="16453" y="2059344"/>
                  <a:pt x="-9176" y="1848253"/>
                  <a:pt x="0" y="1656084"/>
                </a:cubicBezTo>
                <a:cubicBezTo>
                  <a:pt x="9176" y="1463915"/>
                  <a:pt x="-15669" y="1279758"/>
                  <a:pt x="0" y="1067738"/>
                </a:cubicBezTo>
                <a:cubicBezTo>
                  <a:pt x="15669" y="855718"/>
                  <a:pt x="22946" y="664922"/>
                  <a:pt x="0" y="501183"/>
                </a:cubicBezTo>
                <a:cubicBezTo>
                  <a:pt x="-22946" y="337445"/>
                  <a:pt x="-4551" y="243311"/>
                  <a:pt x="0" y="0"/>
                </a:cubicBezTo>
                <a:cubicBezTo>
                  <a:pt x="181598" y="9912"/>
                  <a:pt x="410888" y="-19217"/>
                  <a:pt x="612185" y="0"/>
                </a:cubicBezTo>
                <a:cubicBezTo>
                  <a:pt x="813482" y="19217"/>
                  <a:pt x="1146517" y="-16057"/>
                  <a:pt x="1360412" y="0"/>
                </a:cubicBezTo>
                <a:cubicBezTo>
                  <a:pt x="1574307" y="16057"/>
                  <a:pt x="1840513" y="-11568"/>
                  <a:pt x="1972597" y="0"/>
                </a:cubicBezTo>
                <a:cubicBezTo>
                  <a:pt x="2104682" y="11568"/>
                  <a:pt x="2402863" y="-18"/>
                  <a:pt x="2652803" y="0"/>
                </a:cubicBezTo>
                <a:cubicBezTo>
                  <a:pt x="2902743" y="18"/>
                  <a:pt x="3186210" y="34442"/>
                  <a:pt x="3401029" y="0"/>
                </a:cubicBezTo>
                <a:cubicBezTo>
                  <a:pt x="3404702" y="277137"/>
                  <a:pt x="3427564" y="360988"/>
                  <a:pt x="3401029" y="587133"/>
                </a:cubicBezTo>
                <a:cubicBezTo>
                  <a:pt x="3374494" y="813278"/>
                  <a:pt x="3391289" y="962719"/>
                  <a:pt x="3401029" y="1192424"/>
                </a:cubicBezTo>
                <a:cubicBezTo>
                  <a:pt x="3410769" y="1422129"/>
                  <a:pt x="3430514" y="1540485"/>
                  <a:pt x="3401029" y="1815874"/>
                </a:cubicBezTo>
              </a:path>
              <a:path w="3401029" h="2179058" fill="none" stroke="0" extrusionOk="0">
                <a:moveTo>
                  <a:pt x="3037845" y="2179058"/>
                </a:moveTo>
                <a:cubicBezTo>
                  <a:pt x="3070216" y="2065510"/>
                  <a:pt x="3071235" y="2009802"/>
                  <a:pt x="3110482" y="1888511"/>
                </a:cubicBezTo>
                <a:cubicBezTo>
                  <a:pt x="3218851" y="1876656"/>
                  <a:pt x="3316380" y="1851333"/>
                  <a:pt x="3401029" y="1815874"/>
                </a:cubicBezTo>
                <a:cubicBezTo>
                  <a:pt x="3248601" y="1932024"/>
                  <a:pt x="3167022" y="2028451"/>
                  <a:pt x="3037845" y="2179058"/>
                </a:cubicBezTo>
                <a:cubicBezTo>
                  <a:pt x="2854820" y="2207226"/>
                  <a:pt x="2571726" y="2181957"/>
                  <a:pt x="2399898" y="2179058"/>
                </a:cubicBezTo>
                <a:cubicBezTo>
                  <a:pt x="2228070" y="2176159"/>
                  <a:pt x="2035832" y="2172195"/>
                  <a:pt x="1853085" y="2179058"/>
                </a:cubicBezTo>
                <a:cubicBezTo>
                  <a:pt x="1670338" y="2185921"/>
                  <a:pt x="1410862" y="2181661"/>
                  <a:pt x="1215138" y="2179058"/>
                </a:cubicBezTo>
                <a:cubicBezTo>
                  <a:pt x="1019414" y="2176455"/>
                  <a:pt x="745054" y="2176178"/>
                  <a:pt x="607569" y="2179058"/>
                </a:cubicBezTo>
                <a:cubicBezTo>
                  <a:pt x="470084" y="2181938"/>
                  <a:pt x="142354" y="2175012"/>
                  <a:pt x="0" y="2179058"/>
                </a:cubicBezTo>
                <a:cubicBezTo>
                  <a:pt x="-12664" y="1952516"/>
                  <a:pt x="-15341" y="1798149"/>
                  <a:pt x="0" y="1699665"/>
                </a:cubicBezTo>
                <a:cubicBezTo>
                  <a:pt x="15341" y="1601181"/>
                  <a:pt x="21447" y="1289160"/>
                  <a:pt x="0" y="1176691"/>
                </a:cubicBezTo>
                <a:cubicBezTo>
                  <a:pt x="-21447" y="1064222"/>
                  <a:pt x="-22388" y="846527"/>
                  <a:pt x="0" y="697299"/>
                </a:cubicBezTo>
                <a:cubicBezTo>
                  <a:pt x="22388" y="548071"/>
                  <a:pt x="-25615" y="182296"/>
                  <a:pt x="0" y="0"/>
                </a:cubicBezTo>
                <a:cubicBezTo>
                  <a:pt x="147392" y="-10163"/>
                  <a:pt x="342739" y="17598"/>
                  <a:pt x="578175" y="0"/>
                </a:cubicBezTo>
                <a:cubicBezTo>
                  <a:pt x="813611" y="-17598"/>
                  <a:pt x="910424" y="25762"/>
                  <a:pt x="1190360" y="0"/>
                </a:cubicBezTo>
                <a:cubicBezTo>
                  <a:pt x="1470296" y="-25762"/>
                  <a:pt x="1503204" y="20903"/>
                  <a:pt x="1768535" y="0"/>
                </a:cubicBezTo>
                <a:cubicBezTo>
                  <a:pt x="2033866" y="-20903"/>
                  <a:pt x="2316565" y="-27010"/>
                  <a:pt x="2482751" y="0"/>
                </a:cubicBezTo>
                <a:cubicBezTo>
                  <a:pt x="2648937" y="27010"/>
                  <a:pt x="3137504" y="-1327"/>
                  <a:pt x="3401029" y="0"/>
                </a:cubicBezTo>
                <a:cubicBezTo>
                  <a:pt x="3406681" y="271697"/>
                  <a:pt x="3373642" y="385838"/>
                  <a:pt x="3401029" y="605291"/>
                </a:cubicBezTo>
                <a:cubicBezTo>
                  <a:pt x="3428416" y="824744"/>
                  <a:pt x="3382768" y="958037"/>
                  <a:pt x="3401029" y="1192424"/>
                </a:cubicBezTo>
                <a:cubicBezTo>
                  <a:pt x="3419290" y="1426811"/>
                  <a:pt x="3379484" y="1620951"/>
                  <a:pt x="3401029" y="1815874"/>
                </a:cubicBezTo>
              </a:path>
            </a:pathLst>
          </a:custGeom>
          <a:solidFill>
            <a:srgbClr val="F0FAB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ŠTRAJKOLOMCI</a:t>
            </a:r>
          </a:p>
        </p:txBody>
      </p:sp>
    </p:spTree>
    <p:extLst>
      <p:ext uri="{BB962C8B-B14F-4D97-AF65-F5344CB8AC3E}">
        <p14:creationId xmlns:p14="http://schemas.microsoft.com/office/powerpoint/2010/main" xmlns="" val="67657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9090745-0569-4294-9B95-D6CCEF122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003" y="2451702"/>
            <a:ext cx="2920788" cy="4131972"/>
          </a:xfrm>
          <a:prstGeom prst="rect">
            <a:avLst/>
          </a:prstGeom>
        </p:spPr>
      </p:pic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xmlns="" id="{781E251F-2BFB-42B0-B8F5-B05A5B19B91C}"/>
              </a:ext>
            </a:extLst>
          </p:cNvPr>
          <p:cNvSpPr/>
          <p:nvPr/>
        </p:nvSpPr>
        <p:spPr>
          <a:xfrm>
            <a:off x="1498862" y="1913639"/>
            <a:ext cx="6403140" cy="4520153"/>
          </a:xfrm>
          <a:custGeom>
            <a:avLst/>
            <a:gdLst>
              <a:gd name="connsiteX0" fmla="*/ 7076750 w 6403140"/>
              <a:gd name="connsiteY0" fmla="*/ 1563883 h 4520153"/>
              <a:gd name="connsiteX1" fmla="*/ 6723749 w 6403140"/>
              <a:gd name="connsiteY1" fmla="*/ 1858695 h 4520153"/>
              <a:gd name="connsiteX2" fmla="*/ 6397901 w 6403140"/>
              <a:gd name="connsiteY2" fmla="*/ 2130830 h 4520153"/>
              <a:gd name="connsiteX3" fmla="*/ 3452143 w 6403140"/>
              <a:gd name="connsiteY3" fmla="*/ 4513221 h 4520153"/>
              <a:gd name="connsiteX4" fmla="*/ 102550 w 6403140"/>
              <a:gd name="connsiteY4" fmla="*/ 2827514 h 4520153"/>
              <a:gd name="connsiteX5" fmla="*/ 2630332 w 6403140"/>
              <a:gd name="connsiteY5" fmla="*/ 36265 h 4520153"/>
              <a:gd name="connsiteX6" fmla="*/ 6096570 w 6403140"/>
              <a:gd name="connsiteY6" fmla="*/ 1294986 h 4520153"/>
              <a:gd name="connsiteX7" fmla="*/ 6576858 w 6403140"/>
              <a:gd name="connsiteY7" fmla="*/ 1426746 h 4520153"/>
              <a:gd name="connsiteX8" fmla="*/ 7076750 w 6403140"/>
              <a:gd name="connsiteY8" fmla="*/ 1563883 h 452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3140" h="4520153" fill="none" extrusionOk="0">
                <a:moveTo>
                  <a:pt x="7076750" y="1563883"/>
                </a:moveTo>
                <a:cubicBezTo>
                  <a:pt x="6994860" y="1640205"/>
                  <a:pt x="6815793" y="1805480"/>
                  <a:pt x="6723749" y="1858695"/>
                </a:cubicBezTo>
                <a:cubicBezTo>
                  <a:pt x="6631705" y="1911910"/>
                  <a:pt x="6499411" y="2065461"/>
                  <a:pt x="6397901" y="2130830"/>
                </a:cubicBezTo>
                <a:cubicBezTo>
                  <a:pt x="6747779" y="3583015"/>
                  <a:pt x="5422190" y="4226065"/>
                  <a:pt x="3452143" y="4513221"/>
                </a:cubicBezTo>
                <a:cubicBezTo>
                  <a:pt x="1915390" y="4481783"/>
                  <a:pt x="528472" y="3970519"/>
                  <a:pt x="102550" y="2827514"/>
                </a:cubicBezTo>
                <a:cubicBezTo>
                  <a:pt x="-565392" y="1233103"/>
                  <a:pt x="656902" y="67770"/>
                  <a:pt x="2630332" y="36265"/>
                </a:cubicBezTo>
                <a:cubicBezTo>
                  <a:pt x="3841913" y="-85818"/>
                  <a:pt x="5423160" y="420288"/>
                  <a:pt x="6096570" y="1294986"/>
                </a:cubicBezTo>
                <a:cubicBezTo>
                  <a:pt x="6262135" y="1337197"/>
                  <a:pt x="6465153" y="1405419"/>
                  <a:pt x="6576858" y="1426746"/>
                </a:cubicBezTo>
                <a:cubicBezTo>
                  <a:pt x="6688563" y="1448073"/>
                  <a:pt x="6839610" y="1506755"/>
                  <a:pt x="7076750" y="1563883"/>
                </a:cubicBezTo>
                <a:close/>
              </a:path>
              <a:path w="6403140" h="4520153" stroke="0" extrusionOk="0">
                <a:moveTo>
                  <a:pt x="7076750" y="1563883"/>
                </a:moveTo>
                <a:cubicBezTo>
                  <a:pt x="7014659" y="1630035"/>
                  <a:pt x="6887685" y="1720106"/>
                  <a:pt x="6757691" y="1830348"/>
                </a:cubicBezTo>
                <a:cubicBezTo>
                  <a:pt x="6627697" y="1940590"/>
                  <a:pt x="6478655" y="2069849"/>
                  <a:pt x="6397901" y="2130830"/>
                </a:cubicBezTo>
                <a:cubicBezTo>
                  <a:pt x="6457696" y="3148550"/>
                  <a:pt x="5125977" y="4525947"/>
                  <a:pt x="3452143" y="4513221"/>
                </a:cubicBezTo>
                <a:cubicBezTo>
                  <a:pt x="1795539" y="4484222"/>
                  <a:pt x="321365" y="3963195"/>
                  <a:pt x="102550" y="2827514"/>
                </a:cubicBezTo>
                <a:cubicBezTo>
                  <a:pt x="-629245" y="1585597"/>
                  <a:pt x="458833" y="5575"/>
                  <a:pt x="2630332" y="36265"/>
                </a:cubicBezTo>
                <a:cubicBezTo>
                  <a:pt x="4193021" y="15844"/>
                  <a:pt x="5353587" y="329193"/>
                  <a:pt x="6096570" y="1294986"/>
                </a:cubicBezTo>
                <a:cubicBezTo>
                  <a:pt x="6205604" y="1300572"/>
                  <a:pt x="6343757" y="1379153"/>
                  <a:pt x="6557255" y="1421368"/>
                </a:cubicBezTo>
                <a:cubicBezTo>
                  <a:pt x="6770753" y="1463583"/>
                  <a:pt x="6906437" y="1495456"/>
                  <a:pt x="7076750" y="1563883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60520"/>
                      <a:gd name="adj2" fmla="val -154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Rješavanjem </a:t>
            </a:r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kviza</a:t>
            </a:r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ponovi gradivo o Velikoj gospodarskoj krizi</a:t>
            </a:r>
            <a:r>
              <a:rPr lang="hr-HR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!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96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D5774122-4160-43CE-9706-84FA9710E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130"/>
            <a:ext cx="2714017" cy="3839458"/>
          </a:xfrm>
          <a:prstGeom prst="rect">
            <a:avLst/>
          </a:prstGeom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xmlns="" id="{3284B86B-5A31-4498-BE58-E2F3F9EC0514}"/>
              </a:ext>
            </a:extLst>
          </p:cNvPr>
          <p:cNvSpPr/>
          <p:nvPr/>
        </p:nvSpPr>
        <p:spPr>
          <a:xfrm>
            <a:off x="2486169" y="1329644"/>
            <a:ext cx="3535652" cy="3190972"/>
          </a:xfrm>
          <a:custGeom>
            <a:avLst/>
            <a:gdLst>
              <a:gd name="connsiteX0" fmla="*/ -769429 w 3535652"/>
              <a:gd name="connsiteY0" fmla="*/ 2263963 h 3190972"/>
              <a:gd name="connsiteX1" fmla="*/ -365435 w 3535652"/>
              <a:gd name="connsiteY1" fmla="*/ 1992612 h 3190972"/>
              <a:gd name="connsiteX2" fmla="*/ 7483 w 3535652"/>
              <a:gd name="connsiteY2" fmla="*/ 1742134 h 3190972"/>
              <a:gd name="connsiteX3" fmla="*/ 1495258 w 3535652"/>
              <a:gd name="connsiteY3" fmla="*/ 19078 h 3190972"/>
              <a:gd name="connsiteX4" fmla="*/ 3463900 w 3535652"/>
              <a:gd name="connsiteY4" fmla="*/ 1145549 h 3190972"/>
              <a:gd name="connsiteX5" fmla="*/ 2316958 w 3535652"/>
              <a:gd name="connsiteY5" fmla="*/ 3112047 h 3190972"/>
              <a:gd name="connsiteX6" fmla="*/ 196532 w 3535652"/>
              <a:gd name="connsiteY6" fmla="*/ 2326606 h 3190972"/>
              <a:gd name="connsiteX7" fmla="*/ -276789 w 3535652"/>
              <a:gd name="connsiteY7" fmla="*/ 2295911 h 3190972"/>
              <a:gd name="connsiteX8" fmla="*/ -769429 w 3535652"/>
              <a:gd name="connsiteY8" fmla="*/ 2263963 h 319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5652" h="3190972" fill="none" extrusionOk="0">
                <a:moveTo>
                  <a:pt x="-769429" y="2263963"/>
                </a:moveTo>
                <a:cubicBezTo>
                  <a:pt x="-607045" y="2159772"/>
                  <a:pt x="-550158" y="2141197"/>
                  <a:pt x="-365435" y="1992612"/>
                </a:cubicBezTo>
                <a:cubicBezTo>
                  <a:pt x="-180712" y="1844027"/>
                  <a:pt x="-175064" y="1848765"/>
                  <a:pt x="7483" y="1742134"/>
                </a:cubicBezTo>
                <a:cubicBezTo>
                  <a:pt x="18205" y="989996"/>
                  <a:pt x="666078" y="72967"/>
                  <a:pt x="1495258" y="19078"/>
                </a:cubicBezTo>
                <a:cubicBezTo>
                  <a:pt x="2383272" y="-226908"/>
                  <a:pt x="3259159" y="480706"/>
                  <a:pt x="3463900" y="1145549"/>
                </a:cubicBezTo>
                <a:cubicBezTo>
                  <a:pt x="3614771" y="1782439"/>
                  <a:pt x="3211666" y="2824396"/>
                  <a:pt x="2316958" y="3112047"/>
                </a:cubicBezTo>
                <a:cubicBezTo>
                  <a:pt x="1354631" y="3394104"/>
                  <a:pt x="459270" y="3146510"/>
                  <a:pt x="196532" y="2326606"/>
                </a:cubicBezTo>
                <a:cubicBezTo>
                  <a:pt x="32546" y="2338255"/>
                  <a:pt x="-127372" y="2309220"/>
                  <a:pt x="-276789" y="2295911"/>
                </a:cubicBezTo>
                <a:cubicBezTo>
                  <a:pt x="-426206" y="2282601"/>
                  <a:pt x="-577091" y="2295988"/>
                  <a:pt x="-769429" y="2263963"/>
                </a:cubicBezTo>
                <a:close/>
              </a:path>
              <a:path w="3535652" h="3190972" stroke="0" extrusionOk="0">
                <a:moveTo>
                  <a:pt x="-769429" y="2263963"/>
                </a:moveTo>
                <a:cubicBezTo>
                  <a:pt x="-636005" y="2178269"/>
                  <a:pt x="-567719" y="2127553"/>
                  <a:pt x="-404280" y="2018703"/>
                </a:cubicBezTo>
                <a:cubicBezTo>
                  <a:pt x="-240841" y="1909853"/>
                  <a:pt x="-104151" y="1796314"/>
                  <a:pt x="7483" y="1742134"/>
                </a:cubicBezTo>
                <a:cubicBezTo>
                  <a:pt x="-113287" y="718964"/>
                  <a:pt x="554908" y="180632"/>
                  <a:pt x="1495258" y="19078"/>
                </a:cubicBezTo>
                <a:cubicBezTo>
                  <a:pt x="2347455" y="-129915"/>
                  <a:pt x="3188175" y="388672"/>
                  <a:pt x="3463900" y="1145549"/>
                </a:cubicBezTo>
                <a:cubicBezTo>
                  <a:pt x="3640140" y="1983807"/>
                  <a:pt x="3102313" y="2747948"/>
                  <a:pt x="2316958" y="3112047"/>
                </a:cubicBezTo>
                <a:cubicBezTo>
                  <a:pt x="1536259" y="3407232"/>
                  <a:pt x="407562" y="2961213"/>
                  <a:pt x="196532" y="2326606"/>
                </a:cubicBezTo>
                <a:cubicBezTo>
                  <a:pt x="90853" y="2310316"/>
                  <a:pt x="-146256" y="2284652"/>
                  <a:pt x="-257470" y="2297164"/>
                </a:cubicBezTo>
                <a:cubicBezTo>
                  <a:pt x="-368684" y="2309676"/>
                  <a:pt x="-604419" y="2292723"/>
                  <a:pt x="-769429" y="2263963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71762"/>
                      <a:gd name="adj2" fmla="val 2094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i="0" dirty="0">
                <a:solidFill>
                  <a:schemeClr val="tx1"/>
                </a:solidFill>
                <a:effectLst/>
              </a:rPr>
              <a:t>Objasni pojam.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avokutnik: savinuti kut 3">
            <a:extLst>
              <a:ext uri="{FF2B5EF4-FFF2-40B4-BE49-F238E27FC236}">
                <a16:creationId xmlns:a16="http://schemas.microsoft.com/office/drawing/2014/main" xmlns="" id="{641B866F-1F76-49E8-919E-C278396300AD}"/>
              </a:ext>
            </a:extLst>
          </p:cNvPr>
          <p:cNvSpPr/>
          <p:nvPr/>
        </p:nvSpPr>
        <p:spPr>
          <a:xfrm>
            <a:off x="6964457" y="1935442"/>
            <a:ext cx="3401029" cy="2179058"/>
          </a:xfrm>
          <a:custGeom>
            <a:avLst/>
            <a:gdLst>
              <a:gd name="connsiteX0" fmla="*/ 0 w 3401029"/>
              <a:gd name="connsiteY0" fmla="*/ 0 h 2179058"/>
              <a:gd name="connsiteX1" fmla="*/ 612185 w 3401029"/>
              <a:gd name="connsiteY1" fmla="*/ 0 h 2179058"/>
              <a:gd name="connsiteX2" fmla="*/ 1360412 w 3401029"/>
              <a:gd name="connsiteY2" fmla="*/ 0 h 2179058"/>
              <a:gd name="connsiteX3" fmla="*/ 2040617 w 3401029"/>
              <a:gd name="connsiteY3" fmla="*/ 0 h 2179058"/>
              <a:gd name="connsiteX4" fmla="*/ 2720823 w 3401029"/>
              <a:gd name="connsiteY4" fmla="*/ 0 h 2179058"/>
              <a:gd name="connsiteX5" fmla="*/ 3401029 w 3401029"/>
              <a:gd name="connsiteY5" fmla="*/ 0 h 2179058"/>
              <a:gd name="connsiteX6" fmla="*/ 3401029 w 3401029"/>
              <a:gd name="connsiteY6" fmla="*/ 587133 h 2179058"/>
              <a:gd name="connsiteX7" fmla="*/ 3401029 w 3401029"/>
              <a:gd name="connsiteY7" fmla="*/ 1228741 h 2179058"/>
              <a:gd name="connsiteX8" fmla="*/ 3401029 w 3401029"/>
              <a:gd name="connsiteY8" fmla="*/ 1815874 h 2179058"/>
              <a:gd name="connsiteX9" fmla="*/ 3037845 w 3401029"/>
              <a:gd name="connsiteY9" fmla="*/ 2179058 h 2179058"/>
              <a:gd name="connsiteX10" fmla="*/ 2430276 w 3401029"/>
              <a:gd name="connsiteY10" fmla="*/ 2179058 h 2179058"/>
              <a:gd name="connsiteX11" fmla="*/ 1853085 w 3401029"/>
              <a:gd name="connsiteY11" fmla="*/ 2179058 h 2179058"/>
              <a:gd name="connsiteX12" fmla="*/ 1306273 w 3401029"/>
              <a:gd name="connsiteY12" fmla="*/ 2179058 h 2179058"/>
              <a:gd name="connsiteX13" fmla="*/ 759461 w 3401029"/>
              <a:gd name="connsiteY13" fmla="*/ 2179058 h 2179058"/>
              <a:gd name="connsiteX14" fmla="*/ 0 w 3401029"/>
              <a:gd name="connsiteY14" fmla="*/ 2179058 h 2179058"/>
              <a:gd name="connsiteX15" fmla="*/ 0 w 3401029"/>
              <a:gd name="connsiteY15" fmla="*/ 1677875 h 2179058"/>
              <a:gd name="connsiteX16" fmla="*/ 0 w 3401029"/>
              <a:gd name="connsiteY16" fmla="*/ 1198482 h 2179058"/>
              <a:gd name="connsiteX17" fmla="*/ 0 w 3401029"/>
              <a:gd name="connsiteY17" fmla="*/ 653717 h 2179058"/>
              <a:gd name="connsiteX18" fmla="*/ 0 w 3401029"/>
              <a:gd name="connsiteY18" fmla="*/ 0 h 2179058"/>
              <a:gd name="connsiteX0" fmla="*/ 3037845 w 3401029"/>
              <a:gd name="connsiteY0" fmla="*/ 2179058 h 2179058"/>
              <a:gd name="connsiteX1" fmla="*/ 3110482 w 3401029"/>
              <a:gd name="connsiteY1" fmla="*/ 1888511 h 2179058"/>
              <a:gd name="connsiteX2" fmla="*/ 3401029 w 3401029"/>
              <a:gd name="connsiteY2" fmla="*/ 1815874 h 2179058"/>
              <a:gd name="connsiteX3" fmla="*/ 3037845 w 3401029"/>
              <a:gd name="connsiteY3" fmla="*/ 2179058 h 2179058"/>
              <a:gd name="connsiteX0" fmla="*/ 3037845 w 3401029"/>
              <a:gd name="connsiteY0" fmla="*/ 2179058 h 2179058"/>
              <a:gd name="connsiteX1" fmla="*/ 3110482 w 3401029"/>
              <a:gd name="connsiteY1" fmla="*/ 1888511 h 2179058"/>
              <a:gd name="connsiteX2" fmla="*/ 3401029 w 3401029"/>
              <a:gd name="connsiteY2" fmla="*/ 1815874 h 2179058"/>
              <a:gd name="connsiteX3" fmla="*/ 3037845 w 3401029"/>
              <a:gd name="connsiteY3" fmla="*/ 2179058 h 2179058"/>
              <a:gd name="connsiteX4" fmla="*/ 2430276 w 3401029"/>
              <a:gd name="connsiteY4" fmla="*/ 2179058 h 2179058"/>
              <a:gd name="connsiteX5" fmla="*/ 1883464 w 3401029"/>
              <a:gd name="connsiteY5" fmla="*/ 2179058 h 2179058"/>
              <a:gd name="connsiteX6" fmla="*/ 1215138 w 3401029"/>
              <a:gd name="connsiteY6" fmla="*/ 2179058 h 2179058"/>
              <a:gd name="connsiteX7" fmla="*/ 698704 w 3401029"/>
              <a:gd name="connsiteY7" fmla="*/ 2179058 h 2179058"/>
              <a:gd name="connsiteX8" fmla="*/ 0 w 3401029"/>
              <a:gd name="connsiteY8" fmla="*/ 2179058 h 2179058"/>
              <a:gd name="connsiteX9" fmla="*/ 0 w 3401029"/>
              <a:gd name="connsiteY9" fmla="*/ 1656084 h 2179058"/>
              <a:gd name="connsiteX10" fmla="*/ 0 w 3401029"/>
              <a:gd name="connsiteY10" fmla="*/ 1067738 h 2179058"/>
              <a:gd name="connsiteX11" fmla="*/ 0 w 3401029"/>
              <a:gd name="connsiteY11" fmla="*/ 501183 h 2179058"/>
              <a:gd name="connsiteX12" fmla="*/ 0 w 3401029"/>
              <a:gd name="connsiteY12" fmla="*/ 0 h 2179058"/>
              <a:gd name="connsiteX13" fmla="*/ 612185 w 3401029"/>
              <a:gd name="connsiteY13" fmla="*/ 0 h 2179058"/>
              <a:gd name="connsiteX14" fmla="*/ 1360412 w 3401029"/>
              <a:gd name="connsiteY14" fmla="*/ 0 h 2179058"/>
              <a:gd name="connsiteX15" fmla="*/ 1972597 w 3401029"/>
              <a:gd name="connsiteY15" fmla="*/ 0 h 2179058"/>
              <a:gd name="connsiteX16" fmla="*/ 2652803 w 3401029"/>
              <a:gd name="connsiteY16" fmla="*/ 0 h 2179058"/>
              <a:gd name="connsiteX17" fmla="*/ 3401029 w 3401029"/>
              <a:gd name="connsiteY17" fmla="*/ 0 h 2179058"/>
              <a:gd name="connsiteX18" fmla="*/ 3401029 w 3401029"/>
              <a:gd name="connsiteY18" fmla="*/ 587133 h 2179058"/>
              <a:gd name="connsiteX19" fmla="*/ 3401029 w 3401029"/>
              <a:gd name="connsiteY19" fmla="*/ 1192424 h 2179058"/>
              <a:gd name="connsiteX20" fmla="*/ 3401029 w 3401029"/>
              <a:gd name="connsiteY20" fmla="*/ 1815874 h 217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01029" h="2179058" stroke="0" extrusionOk="0">
                <a:moveTo>
                  <a:pt x="0" y="0"/>
                </a:moveTo>
                <a:cubicBezTo>
                  <a:pt x="264829" y="12511"/>
                  <a:pt x="362646" y="6747"/>
                  <a:pt x="612185" y="0"/>
                </a:cubicBezTo>
                <a:cubicBezTo>
                  <a:pt x="861725" y="-6747"/>
                  <a:pt x="1083359" y="-13827"/>
                  <a:pt x="1360412" y="0"/>
                </a:cubicBezTo>
                <a:cubicBezTo>
                  <a:pt x="1637465" y="13827"/>
                  <a:pt x="1870749" y="-1268"/>
                  <a:pt x="2040617" y="0"/>
                </a:cubicBezTo>
                <a:cubicBezTo>
                  <a:pt x="2210485" y="1268"/>
                  <a:pt x="2513212" y="-7210"/>
                  <a:pt x="2720823" y="0"/>
                </a:cubicBezTo>
                <a:cubicBezTo>
                  <a:pt x="2928434" y="7210"/>
                  <a:pt x="3235717" y="21929"/>
                  <a:pt x="3401029" y="0"/>
                </a:cubicBezTo>
                <a:cubicBezTo>
                  <a:pt x="3394418" y="224738"/>
                  <a:pt x="3401294" y="298837"/>
                  <a:pt x="3401029" y="587133"/>
                </a:cubicBezTo>
                <a:cubicBezTo>
                  <a:pt x="3400764" y="875429"/>
                  <a:pt x="3427999" y="1075113"/>
                  <a:pt x="3401029" y="1228741"/>
                </a:cubicBezTo>
                <a:cubicBezTo>
                  <a:pt x="3374059" y="1382369"/>
                  <a:pt x="3409959" y="1677652"/>
                  <a:pt x="3401029" y="1815874"/>
                </a:cubicBezTo>
                <a:cubicBezTo>
                  <a:pt x="3206980" y="1981292"/>
                  <a:pt x="3191603" y="1995252"/>
                  <a:pt x="3037845" y="2179058"/>
                </a:cubicBezTo>
                <a:cubicBezTo>
                  <a:pt x="2759854" y="2161845"/>
                  <a:pt x="2555904" y="2159137"/>
                  <a:pt x="2430276" y="2179058"/>
                </a:cubicBezTo>
                <a:cubicBezTo>
                  <a:pt x="2304648" y="2198979"/>
                  <a:pt x="2034046" y="2162839"/>
                  <a:pt x="1853085" y="2179058"/>
                </a:cubicBezTo>
                <a:cubicBezTo>
                  <a:pt x="1672124" y="2195277"/>
                  <a:pt x="1569761" y="2194959"/>
                  <a:pt x="1306273" y="2179058"/>
                </a:cubicBezTo>
                <a:cubicBezTo>
                  <a:pt x="1042785" y="2163157"/>
                  <a:pt x="1024377" y="2184393"/>
                  <a:pt x="759461" y="2179058"/>
                </a:cubicBezTo>
                <a:cubicBezTo>
                  <a:pt x="494545" y="2173723"/>
                  <a:pt x="277267" y="2145843"/>
                  <a:pt x="0" y="2179058"/>
                </a:cubicBezTo>
                <a:cubicBezTo>
                  <a:pt x="22900" y="1980659"/>
                  <a:pt x="-2092" y="1844077"/>
                  <a:pt x="0" y="1677875"/>
                </a:cubicBezTo>
                <a:cubicBezTo>
                  <a:pt x="2092" y="1511673"/>
                  <a:pt x="14775" y="1361531"/>
                  <a:pt x="0" y="1198482"/>
                </a:cubicBezTo>
                <a:cubicBezTo>
                  <a:pt x="-14775" y="1035433"/>
                  <a:pt x="-21706" y="814751"/>
                  <a:pt x="0" y="653717"/>
                </a:cubicBezTo>
                <a:cubicBezTo>
                  <a:pt x="21706" y="492684"/>
                  <a:pt x="-31563" y="259144"/>
                  <a:pt x="0" y="0"/>
                </a:cubicBezTo>
                <a:close/>
              </a:path>
              <a:path w="3401029" h="2179058" fill="darkenLess" stroke="0" extrusionOk="0">
                <a:moveTo>
                  <a:pt x="3037845" y="2179058"/>
                </a:moveTo>
                <a:cubicBezTo>
                  <a:pt x="3067136" y="2122381"/>
                  <a:pt x="3075111" y="2012121"/>
                  <a:pt x="3110482" y="1888511"/>
                </a:cubicBezTo>
                <a:cubicBezTo>
                  <a:pt x="3210897" y="1854490"/>
                  <a:pt x="3323486" y="1835609"/>
                  <a:pt x="3401029" y="1815874"/>
                </a:cubicBezTo>
                <a:cubicBezTo>
                  <a:pt x="3271951" y="1927469"/>
                  <a:pt x="3127058" y="2070962"/>
                  <a:pt x="3037845" y="2179058"/>
                </a:cubicBezTo>
                <a:close/>
              </a:path>
              <a:path w="3401029" h="2179058" fill="none" extrusionOk="0">
                <a:moveTo>
                  <a:pt x="3037845" y="2179058"/>
                </a:moveTo>
                <a:cubicBezTo>
                  <a:pt x="3052223" y="2099949"/>
                  <a:pt x="3075025" y="2009307"/>
                  <a:pt x="3110482" y="1888511"/>
                </a:cubicBezTo>
                <a:cubicBezTo>
                  <a:pt x="3213635" y="1857892"/>
                  <a:pt x="3331334" y="1828502"/>
                  <a:pt x="3401029" y="1815874"/>
                </a:cubicBezTo>
                <a:cubicBezTo>
                  <a:pt x="3238362" y="1954682"/>
                  <a:pt x="3152144" y="2035785"/>
                  <a:pt x="3037845" y="2179058"/>
                </a:cubicBezTo>
                <a:cubicBezTo>
                  <a:pt x="2894227" y="2182840"/>
                  <a:pt x="2584936" y="2164958"/>
                  <a:pt x="2430276" y="2179058"/>
                </a:cubicBezTo>
                <a:cubicBezTo>
                  <a:pt x="2275616" y="2193158"/>
                  <a:pt x="2152682" y="2181051"/>
                  <a:pt x="1883464" y="2179058"/>
                </a:cubicBezTo>
                <a:cubicBezTo>
                  <a:pt x="1614246" y="2177065"/>
                  <a:pt x="1417607" y="2165012"/>
                  <a:pt x="1215138" y="2179058"/>
                </a:cubicBezTo>
                <a:cubicBezTo>
                  <a:pt x="1012669" y="2193104"/>
                  <a:pt x="811680" y="2157561"/>
                  <a:pt x="698704" y="2179058"/>
                </a:cubicBezTo>
                <a:cubicBezTo>
                  <a:pt x="585728" y="2200555"/>
                  <a:pt x="340485" y="2186283"/>
                  <a:pt x="0" y="2179058"/>
                </a:cubicBezTo>
                <a:cubicBezTo>
                  <a:pt x="16453" y="2059344"/>
                  <a:pt x="-9176" y="1848253"/>
                  <a:pt x="0" y="1656084"/>
                </a:cubicBezTo>
                <a:cubicBezTo>
                  <a:pt x="9176" y="1463915"/>
                  <a:pt x="-15669" y="1279758"/>
                  <a:pt x="0" y="1067738"/>
                </a:cubicBezTo>
                <a:cubicBezTo>
                  <a:pt x="15669" y="855718"/>
                  <a:pt x="22946" y="664922"/>
                  <a:pt x="0" y="501183"/>
                </a:cubicBezTo>
                <a:cubicBezTo>
                  <a:pt x="-22946" y="337445"/>
                  <a:pt x="-4551" y="243311"/>
                  <a:pt x="0" y="0"/>
                </a:cubicBezTo>
                <a:cubicBezTo>
                  <a:pt x="181598" y="9912"/>
                  <a:pt x="410888" y="-19217"/>
                  <a:pt x="612185" y="0"/>
                </a:cubicBezTo>
                <a:cubicBezTo>
                  <a:pt x="813482" y="19217"/>
                  <a:pt x="1146517" y="-16057"/>
                  <a:pt x="1360412" y="0"/>
                </a:cubicBezTo>
                <a:cubicBezTo>
                  <a:pt x="1574307" y="16057"/>
                  <a:pt x="1840513" y="-11568"/>
                  <a:pt x="1972597" y="0"/>
                </a:cubicBezTo>
                <a:cubicBezTo>
                  <a:pt x="2104682" y="11568"/>
                  <a:pt x="2402863" y="-18"/>
                  <a:pt x="2652803" y="0"/>
                </a:cubicBezTo>
                <a:cubicBezTo>
                  <a:pt x="2902743" y="18"/>
                  <a:pt x="3186210" y="34442"/>
                  <a:pt x="3401029" y="0"/>
                </a:cubicBezTo>
                <a:cubicBezTo>
                  <a:pt x="3404702" y="277137"/>
                  <a:pt x="3427564" y="360988"/>
                  <a:pt x="3401029" y="587133"/>
                </a:cubicBezTo>
                <a:cubicBezTo>
                  <a:pt x="3374494" y="813278"/>
                  <a:pt x="3391289" y="962719"/>
                  <a:pt x="3401029" y="1192424"/>
                </a:cubicBezTo>
                <a:cubicBezTo>
                  <a:pt x="3410769" y="1422129"/>
                  <a:pt x="3430514" y="1540485"/>
                  <a:pt x="3401029" y="1815874"/>
                </a:cubicBezTo>
              </a:path>
              <a:path w="3401029" h="2179058" fill="none" stroke="0" extrusionOk="0">
                <a:moveTo>
                  <a:pt x="3037845" y="2179058"/>
                </a:moveTo>
                <a:cubicBezTo>
                  <a:pt x="3070216" y="2065510"/>
                  <a:pt x="3071235" y="2009802"/>
                  <a:pt x="3110482" y="1888511"/>
                </a:cubicBezTo>
                <a:cubicBezTo>
                  <a:pt x="3218851" y="1876656"/>
                  <a:pt x="3316380" y="1851333"/>
                  <a:pt x="3401029" y="1815874"/>
                </a:cubicBezTo>
                <a:cubicBezTo>
                  <a:pt x="3248601" y="1932024"/>
                  <a:pt x="3167022" y="2028451"/>
                  <a:pt x="3037845" y="2179058"/>
                </a:cubicBezTo>
                <a:cubicBezTo>
                  <a:pt x="2854820" y="2207226"/>
                  <a:pt x="2571726" y="2181957"/>
                  <a:pt x="2399898" y="2179058"/>
                </a:cubicBezTo>
                <a:cubicBezTo>
                  <a:pt x="2228070" y="2176159"/>
                  <a:pt x="2035832" y="2172195"/>
                  <a:pt x="1853085" y="2179058"/>
                </a:cubicBezTo>
                <a:cubicBezTo>
                  <a:pt x="1670338" y="2185921"/>
                  <a:pt x="1410862" y="2181661"/>
                  <a:pt x="1215138" y="2179058"/>
                </a:cubicBezTo>
                <a:cubicBezTo>
                  <a:pt x="1019414" y="2176455"/>
                  <a:pt x="745054" y="2176178"/>
                  <a:pt x="607569" y="2179058"/>
                </a:cubicBezTo>
                <a:cubicBezTo>
                  <a:pt x="470084" y="2181938"/>
                  <a:pt x="142354" y="2175012"/>
                  <a:pt x="0" y="2179058"/>
                </a:cubicBezTo>
                <a:cubicBezTo>
                  <a:pt x="-12664" y="1952516"/>
                  <a:pt x="-15341" y="1798149"/>
                  <a:pt x="0" y="1699665"/>
                </a:cubicBezTo>
                <a:cubicBezTo>
                  <a:pt x="15341" y="1601181"/>
                  <a:pt x="21447" y="1289160"/>
                  <a:pt x="0" y="1176691"/>
                </a:cubicBezTo>
                <a:cubicBezTo>
                  <a:pt x="-21447" y="1064222"/>
                  <a:pt x="-22388" y="846527"/>
                  <a:pt x="0" y="697299"/>
                </a:cubicBezTo>
                <a:cubicBezTo>
                  <a:pt x="22388" y="548071"/>
                  <a:pt x="-25615" y="182296"/>
                  <a:pt x="0" y="0"/>
                </a:cubicBezTo>
                <a:cubicBezTo>
                  <a:pt x="147392" y="-10163"/>
                  <a:pt x="342739" y="17598"/>
                  <a:pt x="578175" y="0"/>
                </a:cubicBezTo>
                <a:cubicBezTo>
                  <a:pt x="813611" y="-17598"/>
                  <a:pt x="910424" y="25762"/>
                  <a:pt x="1190360" y="0"/>
                </a:cubicBezTo>
                <a:cubicBezTo>
                  <a:pt x="1470296" y="-25762"/>
                  <a:pt x="1503204" y="20903"/>
                  <a:pt x="1768535" y="0"/>
                </a:cubicBezTo>
                <a:cubicBezTo>
                  <a:pt x="2033866" y="-20903"/>
                  <a:pt x="2316565" y="-27010"/>
                  <a:pt x="2482751" y="0"/>
                </a:cubicBezTo>
                <a:cubicBezTo>
                  <a:pt x="2648937" y="27010"/>
                  <a:pt x="3137504" y="-1327"/>
                  <a:pt x="3401029" y="0"/>
                </a:cubicBezTo>
                <a:cubicBezTo>
                  <a:pt x="3406681" y="271697"/>
                  <a:pt x="3373642" y="385838"/>
                  <a:pt x="3401029" y="605291"/>
                </a:cubicBezTo>
                <a:cubicBezTo>
                  <a:pt x="3428416" y="824744"/>
                  <a:pt x="3382768" y="958037"/>
                  <a:pt x="3401029" y="1192424"/>
                </a:cubicBezTo>
                <a:cubicBezTo>
                  <a:pt x="3419290" y="1426811"/>
                  <a:pt x="3379484" y="1620951"/>
                  <a:pt x="3401029" y="1815874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DIONICA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D5774122-4160-43CE-9706-84FA9710E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0" y="3641832"/>
            <a:ext cx="2255619" cy="3190973"/>
          </a:xfrm>
          <a:prstGeom prst="rect">
            <a:avLst/>
          </a:prstGeom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xmlns="" id="{3284B86B-5A31-4498-BE58-E2F3F9EC0514}"/>
              </a:ext>
            </a:extLst>
          </p:cNvPr>
          <p:cNvSpPr/>
          <p:nvPr/>
        </p:nvSpPr>
        <p:spPr>
          <a:xfrm>
            <a:off x="1469042" y="1234474"/>
            <a:ext cx="3967883" cy="3190972"/>
          </a:xfrm>
          <a:custGeom>
            <a:avLst/>
            <a:gdLst>
              <a:gd name="connsiteX0" fmla="*/ -9721 w 3967883"/>
              <a:gd name="connsiteY0" fmla="*/ 3008672 h 3190972"/>
              <a:gd name="connsiteX1" fmla="*/ 272653 w 3967883"/>
              <a:gd name="connsiteY1" fmla="*/ 2402703 h 3190972"/>
              <a:gd name="connsiteX2" fmla="*/ 1134646 w 3967883"/>
              <a:gd name="connsiteY2" fmla="*/ 153584 h 3190972"/>
              <a:gd name="connsiteX3" fmla="*/ 3462289 w 3967883"/>
              <a:gd name="connsiteY3" fmla="*/ 531474 h 3190972"/>
              <a:gd name="connsiteX4" fmla="*/ 3120356 w 3967883"/>
              <a:gd name="connsiteY4" fmla="*/ 2903292 h 3190972"/>
              <a:gd name="connsiteX5" fmla="*/ 773274 w 3967883"/>
              <a:gd name="connsiteY5" fmla="*/ 2859466 h 3190972"/>
              <a:gd name="connsiteX6" fmla="*/ 366117 w 3967883"/>
              <a:gd name="connsiteY6" fmla="*/ 2937053 h 3190972"/>
              <a:gd name="connsiteX7" fmla="*/ -9721 w 3967883"/>
              <a:gd name="connsiteY7" fmla="*/ 3008672 h 319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7883" h="3190972" fill="none" extrusionOk="0">
                <a:moveTo>
                  <a:pt x="-9721" y="3008672"/>
                </a:moveTo>
                <a:cubicBezTo>
                  <a:pt x="100533" y="2710346"/>
                  <a:pt x="199840" y="2524632"/>
                  <a:pt x="272653" y="2402703"/>
                </a:cubicBezTo>
                <a:cubicBezTo>
                  <a:pt x="-352544" y="1575235"/>
                  <a:pt x="194715" y="561836"/>
                  <a:pt x="1134646" y="153584"/>
                </a:cubicBezTo>
                <a:cubicBezTo>
                  <a:pt x="1860677" y="-154634"/>
                  <a:pt x="2976623" y="94946"/>
                  <a:pt x="3462289" y="531474"/>
                </a:cubicBezTo>
                <a:cubicBezTo>
                  <a:pt x="4345693" y="1171126"/>
                  <a:pt x="4119146" y="2107839"/>
                  <a:pt x="3120356" y="2903292"/>
                </a:cubicBezTo>
                <a:cubicBezTo>
                  <a:pt x="2441759" y="3374548"/>
                  <a:pt x="1409540" y="3204004"/>
                  <a:pt x="773274" y="2859466"/>
                </a:cubicBezTo>
                <a:cubicBezTo>
                  <a:pt x="658269" y="2886731"/>
                  <a:pt x="535221" y="2917581"/>
                  <a:pt x="366117" y="2937053"/>
                </a:cubicBezTo>
                <a:cubicBezTo>
                  <a:pt x="197013" y="2956525"/>
                  <a:pt x="97520" y="3000757"/>
                  <a:pt x="-9721" y="3008672"/>
                </a:cubicBezTo>
                <a:close/>
              </a:path>
              <a:path w="3967883" h="3190972" stroke="0" extrusionOk="0">
                <a:moveTo>
                  <a:pt x="-9721" y="3008672"/>
                </a:moveTo>
                <a:cubicBezTo>
                  <a:pt x="27639" y="2850022"/>
                  <a:pt x="235715" y="2535256"/>
                  <a:pt x="272653" y="2402703"/>
                </a:cubicBezTo>
                <a:cubicBezTo>
                  <a:pt x="-337174" y="1571267"/>
                  <a:pt x="-96868" y="381981"/>
                  <a:pt x="1134646" y="153584"/>
                </a:cubicBezTo>
                <a:cubicBezTo>
                  <a:pt x="1950299" y="-55494"/>
                  <a:pt x="2860674" y="-136340"/>
                  <a:pt x="3462289" y="531474"/>
                </a:cubicBezTo>
                <a:cubicBezTo>
                  <a:pt x="4167567" y="1245062"/>
                  <a:pt x="4127710" y="2521697"/>
                  <a:pt x="3120356" y="2903292"/>
                </a:cubicBezTo>
                <a:cubicBezTo>
                  <a:pt x="2399426" y="3494106"/>
                  <a:pt x="1286812" y="3349011"/>
                  <a:pt x="773274" y="2859466"/>
                </a:cubicBezTo>
                <a:cubicBezTo>
                  <a:pt x="643045" y="2888392"/>
                  <a:pt x="493118" y="2904456"/>
                  <a:pt x="397436" y="2931085"/>
                </a:cubicBezTo>
                <a:cubicBezTo>
                  <a:pt x="301754" y="2957714"/>
                  <a:pt x="183369" y="2977949"/>
                  <a:pt x="-9721" y="3008672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50245"/>
                      <a:gd name="adj2" fmla="val 4428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i="0" dirty="0">
                <a:solidFill>
                  <a:schemeClr val="tx1"/>
                </a:solidFill>
                <a:effectLst/>
              </a:rPr>
              <a:t>Što je hiperprodukcija? Zašto je došlo do sloma njujorške burze?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xmlns="" id="{F7131D5B-2ED3-4DDF-9805-73B2BA981D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70952140"/>
              </p:ext>
            </p:extLst>
          </p:nvPr>
        </p:nvGraphicFramePr>
        <p:xfrm>
          <a:off x="5710304" y="2007910"/>
          <a:ext cx="6184286" cy="406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Eksplozija: 8 točaka 5">
            <a:extLst>
              <a:ext uri="{FF2B5EF4-FFF2-40B4-BE49-F238E27FC236}">
                <a16:creationId xmlns:a16="http://schemas.microsoft.com/office/drawing/2014/main" xmlns="" id="{AF17E5FD-2733-4673-95AA-6EBB3784D103}"/>
              </a:ext>
            </a:extLst>
          </p:cNvPr>
          <p:cNvSpPr/>
          <p:nvPr/>
        </p:nvSpPr>
        <p:spPr>
          <a:xfrm>
            <a:off x="5436925" y="4077188"/>
            <a:ext cx="771394" cy="696515"/>
          </a:xfrm>
          <a:custGeom>
            <a:avLst/>
            <a:gdLst>
              <a:gd name="connsiteX0" fmla="*/ 385697 w 771394"/>
              <a:gd name="connsiteY0" fmla="*/ 187027 h 696515"/>
              <a:gd name="connsiteX1" fmla="*/ 518619 w 771394"/>
              <a:gd name="connsiteY1" fmla="*/ 0 h 696515"/>
              <a:gd name="connsiteX2" fmla="*/ 505513 w 771394"/>
              <a:gd name="connsiteY2" fmla="*/ 171710 h 696515"/>
              <a:gd name="connsiteX3" fmla="*/ 656399 w 771394"/>
              <a:gd name="connsiteY3" fmla="*/ 143720 h 696515"/>
              <a:gd name="connsiteX4" fmla="*/ 596473 w 771394"/>
              <a:gd name="connsiteY4" fmla="*/ 235879 h 696515"/>
              <a:gd name="connsiteX5" fmla="*/ 753430 w 771394"/>
              <a:gd name="connsiteY5" fmla="*/ 262386 h 696515"/>
              <a:gd name="connsiteX6" fmla="*/ 628793 w 771394"/>
              <a:gd name="connsiteY6" fmla="*/ 337777 h 696515"/>
              <a:gd name="connsiteX7" fmla="*/ 771394 w 771394"/>
              <a:gd name="connsiteY7" fmla="*/ 428550 h 696515"/>
              <a:gd name="connsiteX8" fmla="*/ 601294 w 771394"/>
              <a:gd name="connsiteY8" fmla="*/ 417328 h 696515"/>
              <a:gd name="connsiteX9" fmla="*/ 648006 w 771394"/>
              <a:gd name="connsiteY9" fmla="*/ 583492 h 696515"/>
              <a:gd name="connsiteX10" fmla="*/ 500691 w 771394"/>
              <a:gd name="connsiteY10" fmla="*/ 466181 h 696515"/>
              <a:gd name="connsiteX11" fmla="*/ 473085 w 771394"/>
              <a:gd name="connsiteY11" fmla="*/ 636440 h 696515"/>
              <a:gd name="connsiteX12" fmla="*/ 376126 w 771394"/>
              <a:gd name="connsiteY12" fmla="*/ 481594 h 696515"/>
              <a:gd name="connsiteX13" fmla="*/ 303022 w 771394"/>
              <a:gd name="connsiteY13" fmla="*/ 696515 h 696515"/>
              <a:gd name="connsiteX14" fmla="*/ 275523 w 771394"/>
              <a:gd name="connsiteY14" fmla="*/ 503909 h 696515"/>
              <a:gd name="connsiteX15" fmla="*/ 170063 w 771394"/>
              <a:gd name="connsiteY15" fmla="*/ 568078 h 696515"/>
              <a:gd name="connsiteX16" fmla="*/ 202383 w 771394"/>
              <a:gd name="connsiteY16" fmla="*/ 449413 h 696515"/>
              <a:gd name="connsiteX17" fmla="*/ 4821 w 771394"/>
              <a:gd name="connsiteY17" fmla="*/ 470373 h 696515"/>
              <a:gd name="connsiteX18" fmla="*/ 132922 w 771394"/>
              <a:gd name="connsiteY18" fmla="*/ 379697 h 696515"/>
              <a:gd name="connsiteX19" fmla="*/ 0 w 771394"/>
              <a:gd name="connsiteY19" fmla="*/ 277799 h 696515"/>
              <a:gd name="connsiteX20" fmla="*/ 165242 w 771394"/>
              <a:gd name="connsiteY20" fmla="*/ 245618 h 696515"/>
              <a:gd name="connsiteX21" fmla="*/ 13213 w 771394"/>
              <a:gd name="connsiteY21" fmla="*/ 74004 h 696515"/>
              <a:gd name="connsiteX22" fmla="*/ 261131 w 771394"/>
              <a:gd name="connsiteY22" fmla="*/ 203795 h 696515"/>
              <a:gd name="connsiteX23" fmla="*/ 298272 w 771394"/>
              <a:gd name="connsiteY23" fmla="*/ 74004 h 696515"/>
              <a:gd name="connsiteX24" fmla="*/ 385697 w 771394"/>
              <a:gd name="connsiteY24" fmla="*/ 187027 h 6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1394" h="696515" fill="none" extrusionOk="0">
                <a:moveTo>
                  <a:pt x="385697" y="187027"/>
                </a:moveTo>
                <a:cubicBezTo>
                  <a:pt x="451050" y="109339"/>
                  <a:pt x="486497" y="29923"/>
                  <a:pt x="518619" y="0"/>
                </a:cubicBezTo>
                <a:cubicBezTo>
                  <a:pt x="506421" y="62874"/>
                  <a:pt x="510771" y="115278"/>
                  <a:pt x="505513" y="171710"/>
                </a:cubicBezTo>
                <a:cubicBezTo>
                  <a:pt x="571462" y="171943"/>
                  <a:pt x="637863" y="159271"/>
                  <a:pt x="656399" y="143720"/>
                </a:cubicBezTo>
                <a:cubicBezTo>
                  <a:pt x="627309" y="181950"/>
                  <a:pt x="617075" y="212671"/>
                  <a:pt x="596473" y="235879"/>
                </a:cubicBezTo>
                <a:cubicBezTo>
                  <a:pt x="665410" y="244711"/>
                  <a:pt x="674335" y="259694"/>
                  <a:pt x="753430" y="262386"/>
                </a:cubicBezTo>
                <a:cubicBezTo>
                  <a:pt x="710329" y="299175"/>
                  <a:pt x="646620" y="317089"/>
                  <a:pt x="628793" y="337777"/>
                </a:cubicBezTo>
                <a:cubicBezTo>
                  <a:pt x="677368" y="360890"/>
                  <a:pt x="703725" y="387456"/>
                  <a:pt x="771394" y="428550"/>
                </a:cubicBezTo>
                <a:cubicBezTo>
                  <a:pt x="752532" y="429720"/>
                  <a:pt x="647655" y="424708"/>
                  <a:pt x="601294" y="417328"/>
                </a:cubicBezTo>
                <a:cubicBezTo>
                  <a:pt x="591262" y="438209"/>
                  <a:pt x="640491" y="546472"/>
                  <a:pt x="648006" y="583492"/>
                </a:cubicBezTo>
                <a:cubicBezTo>
                  <a:pt x="617789" y="577885"/>
                  <a:pt x="565126" y="507000"/>
                  <a:pt x="500691" y="466181"/>
                </a:cubicBezTo>
                <a:cubicBezTo>
                  <a:pt x="504273" y="501296"/>
                  <a:pt x="475870" y="610192"/>
                  <a:pt x="473085" y="636440"/>
                </a:cubicBezTo>
                <a:cubicBezTo>
                  <a:pt x="449216" y="608227"/>
                  <a:pt x="400608" y="491250"/>
                  <a:pt x="376126" y="481594"/>
                </a:cubicBezTo>
                <a:cubicBezTo>
                  <a:pt x="366999" y="554765"/>
                  <a:pt x="316943" y="671666"/>
                  <a:pt x="303022" y="696515"/>
                </a:cubicBezTo>
                <a:cubicBezTo>
                  <a:pt x="290529" y="624837"/>
                  <a:pt x="273792" y="564903"/>
                  <a:pt x="275523" y="503909"/>
                </a:cubicBezTo>
                <a:cubicBezTo>
                  <a:pt x="237212" y="537261"/>
                  <a:pt x="220876" y="537346"/>
                  <a:pt x="170063" y="568078"/>
                </a:cubicBezTo>
                <a:cubicBezTo>
                  <a:pt x="169133" y="535515"/>
                  <a:pt x="194517" y="484309"/>
                  <a:pt x="202383" y="449413"/>
                </a:cubicBezTo>
                <a:cubicBezTo>
                  <a:pt x="158734" y="457725"/>
                  <a:pt x="97649" y="448471"/>
                  <a:pt x="4821" y="470373"/>
                </a:cubicBezTo>
                <a:cubicBezTo>
                  <a:pt x="63544" y="420214"/>
                  <a:pt x="71318" y="408658"/>
                  <a:pt x="132922" y="379697"/>
                </a:cubicBezTo>
                <a:cubicBezTo>
                  <a:pt x="71307" y="337581"/>
                  <a:pt x="15492" y="305389"/>
                  <a:pt x="0" y="277799"/>
                </a:cubicBezTo>
                <a:cubicBezTo>
                  <a:pt x="52880" y="261744"/>
                  <a:pt x="127685" y="247381"/>
                  <a:pt x="165242" y="245618"/>
                </a:cubicBezTo>
                <a:cubicBezTo>
                  <a:pt x="122260" y="211805"/>
                  <a:pt x="84746" y="128599"/>
                  <a:pt x="13213" y="74004"/>
                </a:cubicBezTo>
                <a:cubicBezTo>
                  <a:pt x="83432" y="134513"/>
                  <a:pt x="172042" y="183646"/>
                  <a:pt x="261131" y="203795"/>
                </a:cubicBezTo>
                <a:cubicBezTo>
                  <a:pt x="265382" y="149377"/>
                  <a:pt x="277503" y="116150"/>
                  <a:pt x="298272" y="74004"/>
                </a:cubicBezTo>
                <a:cubicBezTo>
                  <a:pt x="334148" y="99476"/>
                  <a:pt x="373705" y="173599"/>
                  <a:pt x="385697" y="187027"/>
                </a:cubicBezTo>
                <a:close/>
              </a:path>
              <a:path w="771394" h="696515" stroke="0" extrusionOk="0">
                <a:moveTo>
                  <a:pt x="385697" y="187027"/>
                </a:moveTo>
                <a:cubicBezTo>
                  <a:pt x="422475" y="124676"/>
                  <a:pt x="483237" y="29536"/>
                  <a:pt x="518619" y="0"/>
                </a:cubicBezTo>
                <a:cubicBezTo>
                  <a:pt x="506909" y="50709"/>
                  <a:pt x="514483" y="111868"/>
                  <a:pt x="505513" y="171710"/>
                </a:cubicBezTo>
                <a:cubicBezTo>
                  <a:pt x="534884" y="165229"/>
                  <a:pt x="633599" y="138524"/>
                  <a:pt x="656399" y="143720"/>
                </a:cubicBezTo>
                <a:cubicBezTo>
                  <a:pt x="639929" y="177866"/>
                  <a:pt x="600759" y="211280"/>
                  <a:pt x="596473" y="235879"/>
                </a:cubicBezTo>
                <a:cubicBezTo>
                  <a:pt x="658930" y="247075"/>
                  <a:pt x="692945" y="238456"/>
                  <a:pt x="753430" y="262386"/>
                </a:cubicBezTo>
                <a:cubicBezTo>
                  <a:pt x="695158" y="299289"/>
                  <a:pt x="661185" y="305052"/>
                  <a:pt x="628793" y="337777"/>
                </a:cubicBezTo>
                <a:cubicBezTo>
                  <a:pt x="692568" y="367279"/>
                  <a:pt x="715704" y="405991"/>
                  <a:pt x="771394" y="428550"/>
                </a:cubicBezTo>
                <a:cubicBezTo>
                  <a:pt x="723346" y="424895"/>
                  <a:pt x="621114" y="422267"/>
                  <a:pt x="601294" y="417328"/>
                </a:cubicBezTo>
                <a:cubicBezTo>
                  <a:pt x="623983" y="466301"/>
                  <a:pt x="622549" y="524160"/>
                  <a:pt x="648006" y="583492"/>
                </a:cubicBezTo>
                <a:cubicBezTo>
                  <a:pt x="593366" y="525421"/>
                  <a:pt x="557367" y="526460"/>
                  <a:pt x="500691" y="466181"/>
                </a:cubicBezTo>
                <a:cubicBezTo>
                  <a:pt x="503257" y="532542"/>
                  <a:pt x="474107" y="570805"/>
                  <a:pt x="473085" y="636440"/>
                </a:cubicBezTo>
                <a:cubicBezTo>
                  <a:pt x="455715" y="591777"/>
                  <a:pt x="405177" y="529418"/>
                  <a:pt x="376126" y="481594"/>
                </a:cubicBezTo>
                <a:cubicBezTo>
                  <a:pt x="335276" y="577339"/>
                  <a:pt x="322660" y="633089"/>
                  <a:pt x="303022" y="696515"/>
                </a:cubicBezTo>
                <a:cubicBezTo>
                  <a:pt x="275826" y="608846"/>
                  <a:pt x="286252" y="545050"/>
                  <a:pt x="275523" y="503909"/>
                </a:cubicBezTo>
                <a:cubicBezTo>
                  <a:pt x="243602" y="527911"/>
                  <a:pt x="216626" y="532976"/>
                  <a:pt x="170063" y="568078"/>
                </a:cubicBezTo>
                <a:cubicBezTo>
                  <a:pt x="178601" y="541177"/>
                  <a:pt x="190261" y="489094"/>
                  <a:pt x="202383" y="449413"/>
                </a:cubicBezTo>
                <a:cubicBezTo>
                  <a:pt x="158098" y="455828"/>
                  <a:pt x="46252" y="471794"/>
                  <a:pt x="4821" y="470373"/>
                </a:cubicBezTo>
                <a:cubicBezTo>
                  <a:pt x="51537" y="427934"/>
                  <a:pt x="68706" y="412728"/>
                  <a:pt x="132922" y="379697"/>
                </a:cubicBezTo>
                <a:cubicBezTo>
                  <a:pt x="97878" y="349274"/>
                  <a:pt x="14188" y="306018"/>
                  <a:pt x="0" y="277799"/>
                </a:cubicBezTo>
                <a:cubicBezTo>
                  <a:pt x="78933" y="268016"/>
                  <a:pt x="116482" y="247379"/>
                  <a:pt x="165242" y="245618"/>
                </a:cubicBezTo>
                <a:cubicBezTo>
                  <a:pt x="117611" y="222538"/>
                  <a:pt x="62895" y="130109"/>
                  <a:pt x="13213" y="74004"/>
                </a:cubicBezTo>
                <a:cubicBezTo>
                  <a:pt x="127450" y="117432"/>
                  <a:pt x="158859" y="158271"/>
                  <a:pt x="261131" y="203795"/>
                </a:cubicBezTo>
                <a:cubicBezTo>
                  <a:pt x="270040" y="137557"/>
                  <a:pt x="278237" y="134648"/>
                  <a:pt x="298272" y="74004"/>
                </a:cubicBezTo>
                <a:cubicBezTo>
                  <a:pt x="329554" y="122812"/>
                  <a:pt x="344073" y="147589"/>
                  <a:pt x="385697" y="187027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7D0D0D"/>
            </a:solidFill>
            <a:extLst>
              <a:ext uri="{C807C97D-BFC1-408E-A445-0C87EB9F89A2}">
                <ask:lineSketchStyleProps xmlns:ask="http://schemas.microsoft.com/office/drawing/2018/sketchyshapes" xmlns="" sd="2268448859">
                  <a:prstGeom prst="irregularSeal1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1845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D5774122-4160-43CE-9706-84FA9710E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3" y="3641832"/>
            <a:ext cx="2255619" cy="3190973"/>
          </a:xfrm>
          <a:prstGeom prst="rect">
            <a:avLst/>
          </a:prstGeom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xmlns="" id="{3284B86B-5A31-4498-BE58-E2F3F9EC0514}"/>
              </a:ext>
            </a:extLst>
          </p:cNvPr>
          <p:cNvSpPr/>
          <p:nvPr/>
        </p:nvSpPr>
        <p:spPr>
          <a:xfrm>
            <a:off x="742896" y="1234474"/>
            <a:ext cx="3645832" cy="2494389"/>
          </a:xfrm>
          <a:custGeom>
            <a:avLst/>
            <a:gdLst>
              <a:gd name="connsiteX0" fmla="*/ 716916 w 3645832"/>
              <a:gd name="connsiteY0" fmla="*/ 2728961 h 2494389"/>
              <a:gd name="connsiteX1" fmla="*/ 699310 w 3645832"/>
              <a:gd name="connsiteY1" fmla="*/ 2229298 h 2494389"/>
              <a:gd name="connsiteX2" fmla="*/ 728272 w 3645832"/>
              <a:gd name="connsiteY2" fmla="*/ 249898 h 2494389"/>
              <a:gd name="connsiteX3" fmla="*/ 2630204 w 3645832"/>
              <a:gd name="connsiteY3" fmla="*/ 128968 h 2494389"/>
              <a:gd name="connsiteX4" fmla="*/ 3231948 w 3645832"/>
              <a:gd name="connsiteY4" fmla="*/ 2038491 h 2494389"/>
              <a:gd name="connsiteX5" fmla="*/ 1318856 w 3645832"/>
              <a:gd name="connsiteY5" fmla="*/ 2445762 h 2494389"/>
              <a:gd name="connsiteX6" fmla="*/ 716916 w 3645832"/>
              <a:gd name="connsiteY6" fmla="*/ 2728961 h 249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5832" h="2494389" fill="none" extrusionOk="0">
                <a:moveTo>
                  <a:pt x="716916" y="2728961"/>
                </a:moveTo>
                <a:cubicBezTo>
                  <a:pt x="693454" y="2596322"/>
                  <a:pt x="724461" y="2475981"/>
                  <a:pt x="699310" y="2229298"/>
                </a:cubicBezTo>
                <a:cubicBezTo>
                  <a:pt x="-131223" y="1866550"/>
                  <a:pt x="-232656" y="589713"/>
                  <a:pt x="728272" y="249898"/>
                </a:cubicBezTo>
                <a:cubicBezTo>
                  <a:pt x="1261198" y="-55786"/>
                  <a:pt x="2139259" y="-98127"/>
                  <a:pt x="2630204" y="128968"/>
                </a:cubicBezTo>
                <a:cubicBezTo>
                  <a:pt x="3640407" y="448346"/>
                  <a:pt x="3971051" y="1454301"/>
                  <a:pt x="3231948" y="2038491"/>
                </a:cubicBezTo>
                <a:cubicBezTo>
                  <a:pt x="2748812" y="2424619"/>
                  <a:pt x="2075212" y="2480543"/>
                  <a:pt x="1318856" y="2445762"/>
                </a:cubicBezTo>
                <a:cubicBezTo>
                  <a:pt x="1093724" y="2519394"/>
                  <a:pt x="982298" y="2635322"/>
                  <a:pt x="716916" y="2728961"/>
                </a:cubicBezTo>
                <a:close/>
              </a:path>
              <a:path w="3645832" h="2494389" stroke="0" extrusionOk="0">
                <a:moveTo>
                  <a:pt x="716916" y="2728961"/>
                </a:moveTo>
                <a:cubicBezTo>
                  <a:pt x="713917" y="2487815"/>
                  <a:pt x="707341" y="2431452"/>
                  <a:pt x="699310" y="2229298"/>
                </a:cubicBezTo>
                <a:cubicBezTo>
                  <a:pt x="-274519" y="1689804"/>
                  <a:pt x="-249083" y="724789"/>
                  <a:pt x="728272" y="249898"/>
                </a:cubicBezTo>
                <a:cubicBezTo>
                  <a:pt x="1293425" y="34248"/>
                  <a:pt x="2009478" y="-117320"/>
                  <a:pt x="2630204" y="128968"/>
                </a:cubicBezTo>
                <a:cubicBezTo>
                  <a:pt x="3573406" y="485175"/>
                  <a:pt x="3995467" y="1516474"/>
                  <a:pt x="3231948" y="2038491"/>
                </a:cubicBezTo>
                <a:cubicBezTo>
                  <a:pt x="2761639" y="2578380"/>
                  <a:pt x="1972770" y="2600322"/>
                  <a:pt x="1318856" y="2445762"/>
                </a:cubicBezTo>
                <a:cubicBezTo>
                  <a:pt x="1168244" y="2519982"/>
                  <a:pt x="856262" y="2683539"/>
                  <a:pt x="716916" y="2728961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30336"/>
                      <a:gd name="adj2" fmla="val 5940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i="0" dirty="0">
                <a:solidFill>
                  <a:schemeClr val="tx1"/>
                </a:solidFill>
                <a:effectLst/>
              </a:rPr>
              <a:t>Navedi posljedice sloma burze.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Dijagram toka: Poveznik 6">
            <a:extLst>
              <a:ext uri="{FF2B5EF4-FFF2-40B4-BE49-F238E27FC236}">
                <a16:creationId xmlns:a16="http://schemas.microsoft.com/office/drawing/2014/main" xmlns="" id="{C6603D9A-B52D-4811-9A70-EB01FC2390C0}"/>
              </a:ext>
            </a:extLst>
          </p:cNvPr>
          <p:cNvSpPr/>
          <p:nvPr/>
        </p:nvSpPr>
        <p:spPr>
          <a:xfrm>
            <a:off x="6309039" y="1273339"/>
            <a:ext cx="3488555" cy="2192791"/>
          </a:xfrm>
          <a:custGeom>
            <a:avLst/>
            <a:gdLst>
              <a:gd name="connsiteX0" fmla="*/ 0 w 3488555"/>
              <a:gd name="connsiteY0" fmla="*/ 1096396 h 2192791"/>
              <a:gd name="connsiteX1" fmla="*/ 1744278 w 3488555"/>
              <a:gd name="connsiteY1" fmla="*/ 0 h 2192791"/>
              <a:gd name="connsiteX2" fmla="*/ 3488556 w 3488555"/>
              <a:gd name="connsiteY2" fmla="*/ 1096396 h 2192791"/>
              <a:gd name="connsiteX3" fmla="*/ 1744278 w 3488555"/>
              <a:gd name="connsiteY3" fmla="*/ 2192792 h 2192791"/>
              <a:gd name="connsiteX4" fmla="*/ 0 w 3488555"/>
              <a:gd name="connsiteY4" fmla="*/ 1096396 h 219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8555" h="2192791" fill="none" extrusionOk="0">
                <a:moveTo>
                  <a:pt x="0" y="1096396"/>
                </a:moveTo>
                <a:cubicBezTo>
                  <a:pt x="23541" y="435674"/>
                  <a:pt x="886335" y="12240"/>
                  <a:pt x="1744278" y="0"/>
                </a:cubicBezTo>
                <a:cubicBezTo>
                  <a:pt x="2803701" y="19416"/>
                  <a:pt x="3402492" y="536004"/>
                  <a:pt x="3488556" y="1096396"/>
                </a:cubicBezTo>
                <a:cubicBezTo>
                  <a:pt x="3598577" y="1700511"/>
                  <a:pt x="2770107" y="2287488"/>
                  <a:pt x="1744278" y="2192792"/>
                </a:cubicBezTo>
                <a:cubicBezTo>
                  <a:pt x="840527" y="2201835"/>
                  <a:pt x="-66756" y="1732956"/>
                  <a:pt x="0" y="1096396"/>
                </a:cubicBezTo>
                <a:close/>
              </a:path>
              <a:path w="3488555" h="2192791" stroke="0" extrusionOk="0">
                <a:moveTo>
                  <a:pt x="0" y="1096396"/>
                </a:moveTo>
                <a:cubicBezTo>
                  <a:pt x="-70099" y="739090"/>
                  <a:pt x="813634" y="771"/>
                  <a:pt x="1744278" y="0"/>
                </a:cubicBezTo>
                <a:cubicBezTo>
                  <a:pt x="2708523" y="-19186"/>
                  <a:pt x="3530953" y="483461"/>
                  <a:pt x="3488556" y="1096396"/>
                </a:cubicBezTo>
                <a:cubicBezTo>
                  <a:pt x="3271586" y="1744193"/>
                  <a:pt x="2775456" y="2201118"/>
                  <a:pt x="1744278" y="2192792"/>
                </a:cubicBezTo>
                <a:cubicBezTo>
                  <a:pt x="878811" y="2341142"/>
                  <a:pt x="-125437" y="1666053"/>
                  <a:pt x="0" y="109639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917828428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Vijaya" panose="020B0502040204020203" pitchFamily="18" charset="0"/>
              </a:rPr>
              <a:t>Posljedice sloma burze</a:t>
            </a:r>
          </a:p>
        </p:txBody>
      </p:sp>
      <p:sp>
        <p:nvSpPr>
          <p:cNvPr id="8" name="Pravokutnik: savinuti kut 7">
            <a:extLst>
              <a:ext uri="{FF2B5EF4-FFF2-40B4-BE49-F238E27FC236}">
                <a16:creationId xmlns:a16="http://schemas.microsoft.com/office/drawing/2014/main" xmlns="" id="{CC4A62B7-968C-4B3D-B8C2-3E28F121A696}"/>
              </a:ext>
            </a:extLst>
          </p:cNvPr>
          <p:cNvSpPr/>
          <p:nvPr/>
        </p:nvSpPr>
        <p:spPr>
          <a:xfrm rot="21240369">
            <a:off x="4110020" y="2969865"/>
            <a:ext cx="2417696" cy="1772940"/>
          </a:xfrm>
          <a:custGeom>
            <a:avLst/>
            <a:gdLst>
              <a:gd name="connsiteX0" fmla="*/ 0 w 2417696"/>
              <a:gd name="connsiteY0" fmla="*/ 0 h 1772940"/>
              <a:gd name="connsiteX1" fmla="*/ 556070 w 2417696"/>
              <a:gd name="connsiteY1" fmla="*/ 0 h 1772940"/>
              <a:gd name="connsiteX2" fmla="*/ 1208848 w 2417696"/>
              <a:gd name="connsiteY2" fmla="*/ 0 h 1772940"/>
              <a:gd name="connsiteX3" fmla="*/ 1813272 w 2417696"/>
              <a:gd name="connsiteY3" fmla="*/ 0 h 1772940"/>
              <a:gd name="connsiteX4" fmla="*/ 2417696 w 2417696"/>
              <a:gd name="connsiteY4" fmla="*/ 0 h 1772940"/>
              <a:gd name="connsiteX5" fmla="*/ 2417696 w 2417696"/>
              <a:gd name="connsiteY5" fmla="*/ 492481 h 1772940"/>
              <a:gd name="connsiteX6" fmla="*/ 2417696 w 2417696"/>
              <a:gd name="connsiteY6" fmla="*/ 955414 h 1772940"/>
              <a:gd name="connsiteX7" fmla="*/ 2417696 w 2417696"/>
              <a:gd name="connsiteY7" fmla="*/ 1477444 h 1772940"/>
              <a:gd name="connsiteX8" fmla="*/ 2122200 w 2417696"/>
              <a:gd name="connsiteY8" fmla="*/ 1772940 h 1772940"/>
              <a:gd name="connsiteX9" fmla="*/ 1612872 w 2417696"/>
              <a:gd name="connsiteY9" fmla="*/ 1772940 h 1772940"/>
              <a:gd name="connsiteX10" fmla="*/ 1103544 w 2417696"/>
              <a:gd name="connsiteY10" fmla="*/ 1772940 h 1772940"/>
              <a:gd name="connsiteX11" fmla="*/ 594216 w 2417696"/>
              <a:gd name="connsiteY11" fmla="*/ 1772940 h 1772940"/>
              <a:gd name="connsiteX12" fmla="*/ 0 w 2417696"/>
              <a:gd name="connsiteY12" fmla="*/ 1772940 h 1772940"/>
              <a:gd name="connsiteX13" fmla="*/ 0 w 2417696"/>
              <a:gd name="connsiteY13" fmla="*/ 1217419 h 1772940"/>
              <a:gd name="connsiteX14" fmla="*/ 0 w 2417696"/>
              <a:gd name="connsiteY14" fmla="*/ 661898 h 1772940"/>
              <a:gd name="connsiteX15" fmla="*/ 0 w 2417696"/>
              <a:gd name="connsiteY15" fmla="*/ 0 h 1772940"/>
              <a:gd name="connsiteX0" fmla="*/ 2122200 w 2417696"/>
              <a:gd name="connsiteY0" fmla="*/ 1772940 h 1772940"/>
              <a:gd name="connsiteX1" fmla="*/ 2181299 w 2417696"/>
              <a:gd name="connsiteY1" fmla="*/ 1536543 h 1772940"/>
              <a:gd name="connsiteX2" fmla="*/ 2417696 w 2417696"/>
              <a:gd name="connsiteY2" fmla="*/ 1477444 h 1772940"/>
              <a:gd name="connsiteX3" fmla="*/ 2122200 w 2417696"/>
              <a:gd name="connsiteY3" fmla="*/ 1772940 h 1772940"/>
              <a:gd name="connsiteX0" fmla="*/ 2122200 w 2417696"/>
              <a:gd name="connsiteY0" fmla="*/ 1772940 h 1772940"/>
              <a:gd name="connsiteX1" fmla="*/ 2181299 w 2417696"/>
              <a:gd name="connsiteY1" fmla="*/ 1536543 h 1772940"/>
              <a:gd name="connsiteX2" fmla="*/ 2417696 w 2417696"/>
              <a:gd name="connsiteY2" fmla="*/ 1477444 h 1772940"/>
              <a:gd name="connsiteX3" fmla="*/ 2122200 w 2417696"/>
              <a:gd name="connsiteY3" fmla="*/ 1772940 h 1772940"/>
              <a:gd name="connsiteX4" fmla="*/ 1570428 w 2417696"/>
              <a:gd name="connsiteY4" fmla="*/ 1772940 h 1772940"/>
              <a:gd name="connsiteX5" fmla="*/ 1061100 w 2417696"/>
              <a:gd name="connsiteY5" fmla="*/ 1772940 h 1772940"/>
              <a:gd name="connsiteX6" fmla="*/ 488106 w 2417696"/>
              <a:gd name="connsiteY6" fmla="*/ 1772940 h 1772940"/>
              <a:gd name="connsiteX7" fmla="*/ 0 w 2417696"/>
              <a:gd name="connsiteY7" fmla="*/ 1772940 h 1772940"/>
              <a:gd name="connsiteX8" fmla="*/ 0 w 2417696"/>
              <a:gd name="connsiteY8" fmla="*/ 1181960 h 1772940"/>
              <a:gd name="connsiteX9" fmla="*/ 0 w 2417696"/>
              <a:gd name="connsiteY9" fmla="*/ 644168 h 1772940"/>
              <a:gd name="connsiteX10" fmla="*/ 0 w 2417696"/>
              <a:gd name="connsiteY10" fmla="*/ 0 h 1772940"/>
              <a:gd name="connsiteX11" fmla="*/ 628601 w 2417696"/>
              <a:gd name="connsiteY11" fmla="*/ 0 h 1772940"/>
              <a:gd name="connsiteX12" fmla="*/ 1233025 w 2417696"/>
              <a:gd name="connsiteY12" fmla="*/ 0 h 1772940"/>
              <a:gd name="connsiteX13" fmla="*/ 1813272 w 2417696"/>
              <a:gd name="connsiteY13" fmla="*/ 0 h 1772940"/>
              <a:gd name="connsiteX14" fmla="*/ 2417696 w 2417696"/>
              <a:gd name="connsiteY14" fmla="*/ 0 h 1772940"/>
              <a:gd name="connsiteX15" fmla="*/ 2417696 w 2417696"/>
              <a:gd name="connsiteY15" fmla="*/ 522030 h 1772940"/>
              <a:gd name="connsiteX16" fmla="*/ 2417696 w 2417696"/>
              <a:gd name="connsiteY16" fmla="*/ 1014512 h 1772940"/>
              <a:gd name="connsiteX17" fmla="*/ 2417696 w 2417696"/>
              <a:gd name="connsiteY17" fmla="*/ 1477444 h 1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17696" h="1772940" stroke="0" extrusionOk="0">
                <a:moveTo>
                  <a:pt x="0" y="0"/>
                </a:moveTo>
                <a:cubicBezTo>
                  <a:pt x="122765" y="-4790"/>
                  <a:pt x="398518" y="20313"/>
                  <a:pt x="556070" y="0"/>
                </a:cubicBezTo>
                <a:cubicBezTo>
                  <a:pt x="713622" y="-20313"/>
                  <a:pt x="1050275" y="11648"/>
                  <a:pt x="1208848" y="0"/>
                </a:cubicBezTo>
                <a:cubicBezTo>
                  <a:pt x="1367421" y="-11648"/>
                  <a:pt x="1593707" y="-19612"/>
                  <a:pt x="1813272" y="0"/>
                </a:cubicBezTo>
                <a:cubicBezTo>
                  <a:pt x="2032837" y="19612"/>
                  <a:pt x="2239184" y="-28070"/>
                  <a:pt x="2417696" y="0"/>
                </a:cubicBezTo>
                <a:cubicBezTo>
                  <a:pt x="2415634" y="206321"/>
                  <a:pt x="2430920" y="301096"/>
                  <a:pt x="2417696" y="492481"/>
                </a:cubicBezTo>
                <a:cubicBezTo>
                  <a:pt x="2404472" y="683866"/>
                  <a:pt x="2440713" y="726976"/>
                  <a:pt x="2417696" y="955414"/>
                </a:cubicBezTo>
                <a:cubicBezTo>
                  <a:pt x="2394679" y="1183852"/>
                  <a:pt x="2425761" y="1295595"/>
                  <a:pt x="2417696" y="1477444"/>
                </a:cubicBezTo>
                <a:cubicBezTo>
                  <a:pt x="2291111" y="1609728"/>
                  <a:pt x="2268297" y="1645400"/>
                  <a:pt x="2122200" y="1772940"/>
                </a:cubicBezTo>
                <a:cubicBezTo>
                  <a:pt x="1938733" y="1768272"/>
                  <a:pt x="1716979" y="1770839"/>
                  <a:pt x="1612872" y="1772940"/>
                </a:cubicBezTo>
                <a:cubicBezTo>
                  <a:pt x="1508765" y="1775041"/>
                  <a:pt x="1350540" y="1781835"/>
                  <a:pt x="1103544" y="1772940"/>
                </a:cubicBezTo>
                <a:cubicBezTo>
                  <a:pt x="856548" y="1764045"/>
                  <a:pt x="817856" y="1755292"/>
                  <a:pt x="594216" y="1772940"/>
                </a:cubicBezTo>
                <a:cubicBezTo>
                  <a:pt x="370576" y="1790588"/>
                  <a:pt x="277755" y="1785835"/>
                  <a:pt x="0" y="1772940"/>
                </a:cubicBezTo>
                <a:cubicBezTo>
                  <a:pt x="-12631" y="1631381"/>
                  <a:pt x="10334" y="1467956"/>
                  <a:pt x="0" y="1217419"/>
                </a:cubicBezTo>
                <a:cubicBezTo>
                  <a:pt x="-10334" y="966882"/>
                  <a:pt x="-17217" y="797564"/>
                  <a:pt x="0" y="661898"/>
                </a:cubicBezTo>
                <a:cubicBezTo>
                  <a:pt x="17217" y="526232"/>
                  <a:pt x="-23626" y="276670"/>
                  <a:pt x="0" y="0"/>
                </a:cubicBezTo>
                <a:close/>
              </a:path>
              <a:path w="2417696" h="1772940" fill="darkenLess" stroke="0" extrusionOk="0">
                <a:moveTo>
                  <a:pt x="2122200" y="1772940"/>
                </a:moveTo>
                <a:cubicBezTo>
                  <a:pt x="2148208" y="1716791"/>
                  <a:pt x="2161020" y="1630319"/>
                  <a:pt x="2181299" y="1536543"/>
                </a:cubicBezTo>
                <a:cubicBezTo>
                  <a:pt x="2260951" y="1505918"/>
                  <a:pt x="2345073" y="1486285"/>
                  <a:pt x="2417696" y="1477444"/>
                </a:cubicBezTo>
                <a:cubicBezTo>
                  <a:pt x="2279137" y="1624138"/>
                  <a:pt x="2263576" y="1650735"/>
                  <a:pt x="2122200" y="1772940"/>
                </a:cubicBezTo>
                <a:close/>
              </a:path>
              <a:path w="2417696" h="1772940" fill="none" extrusionOk="0">
                <a:moveTo>
                  <a:pt x="2122200" y="1772940"/>
                </a:moveTo>
                <a:cubicBezTo>
                  <a:pt x="2149835" y="1674335"/>
                  <a:pt x="2170708" y="1607458"/>
                  <a:pt x="2181299" y="1536543"/>
                </a:cubicBezTo>
                <a:cubicBezTo>
                  <a:pt x="2276560" y="1517033"/>
                  <a:pt x="2301698" y="1507503"/>
                  <a:pt x="2417696" y="1477444"/>
                </a:cubicBezTo>
                <a:cubicBezTo>
                  <a:pt x="2318801" y="1604484"/>
                  <a:pt x="2222926" y="1662322"/>
                  <a:pt x="2122200" y="1772940"/>
                </a:cubicBezTo>
                <a:cubicBezTo>
                  <a:pt x="1863763" y="1776069"/>
                  <a:pt x="1814681" y="1765710"/>
                  <a:pt x="1570428" y="1772940"/>
                </a:cubicBezTo>
                <a:cubicBezTo>
                  <a:pt x="1326175" y="1780170"/>
                  <a:pt x="1292753" y="1769379"/>
                  <a:pt x="1061100" y="1772940"/>
                </a:cubicBezTo>
                <a:cubicBezTo>
                  <a:pt x="829447" y="1776501"/>
                  <a:pt x="708596" y="1761444"/>
                  <a:pt x="488106" y="1772940"/>
                </a:cubicBezTo>
                <a:cubicBezTo>
                  <a:pt x="267616" y="1784436"/>
                  <a:pt x="229534" y="1765059"/>
                  <a:pt x="0" y="1772940"/>
                </a:cubicBezTo>
                <a:cubicBezTo>
                  <a:pt x="-22437" y="1522288"/>
                  <a:pt x="27368" y="1347635"/>
                  <a:pt x="0" y="1181960"/>
                </a:cubicBezTo>
                <a:cubicBezTo>
                  <a:pt x="-27368" y="1016285"/>
                  <a:pt x="1143" y="791982"/>
                  <a:pt x="0" y="644168"/>
                </a:cubicBezTo>
                <a:cubicBezTo>
                  <a:pt x="-1143" y="496354"/>
                  <a:pt x="22886" y="162928"/>
                  <a:pt x="0" y="0"/>
                </a:cubicBezTo>
                <a:cubicBezTo>
                  <a:pt x="250438" y="3163"/>
                  <a:pt x="320223" y="9773"/>
                  <a:pt x="628601" y="0"/>
                </a:cubicBezTo>
                <a:cubicBezTo>
                  <a:pt x="936979" y="-9773"/>
                  <a:pt x="933926" y="1017"/>
                  <a:pt x="1233025" y="0"/>
                </a:cubicBezTo>
                <a:cubicBezTo>
                  <a:pt x="1532124" y="-1017"/>
                  <a:pt x="1683866" y="-3575"/>
                  <a:pt x="1813272" y="0"/>
                </a:cubicBezTo>
                <a:cubicBezTo>
                  <a:pt x="1942678" y="3575"/>
                  <a:pt x="2134052" y="-26548"/>
                  <a:pt x="2417696" y="0"/>
                </a:cubicBezTo>
                <a:cubicBezTo>
                  <a:pt x="2392754" y="173429"/>
                  <a:pt x="2394588" y="307706"/>
                  <a:pt x="2417696" y="522030"/>
                </a:cubicBezTo>
                <a:cubicBezTo>
                  <a:pt x="2440805" y="736354"/>
                  <a:pt x="2435386" y="786936"/>
                  <a:pt x="2417696" y="1014512"/>
                </a:cubicBezTo>
                <a:cubicBezTo>
                  <a:pt x="2400006" y="1242088"/>
                  <a:pt x="2438154" y="1283748"/>
                  <a:pt x="2417696" y="1477444"/>
                </a:cubicBezTo>
              </a:path>
              <a:path w="2417696" h="1772940" fill="none" stroke="0" extrusionOk="0">
                <a:moveTo>
                  <a:pt x="2122200" y="1772940"/>
                </a:moveTo>
                <a:cubicBezTo>
                  <a:pt x="2142617" y="1673526"/>
                  <a:pt x="2158866" y="1633638"/>
                  <a:pt x="2181299" y="1536543"/>
                </a:cubicBezTo>
                <a:cubicBezTo>
                  <a:pt x="2294960" y="1503775"/>
                  <a:pt x="2306166" y="1512619"/>
                  <a:pt x="2417696" y="1477444"/>
                </a:cubicBezTo>
                <a:cubicBezTo>
                  <a:pt x="2293251" y="1585077"/>
                  <a:pt x="2215802" y="1707664"/>
                  <a:pt x="2122200" y="1772940"/>
                </a:cubicBezTo>
                <a:cubicBezTo>
                  <a:pt x="1895476" y="1772549"/>
                  <a:pt x="1839481" y="1766795"/>
                  <a:pt x="1591650" y="1772940"/>
                </a:cubicBezTo>
                <a:cubicBezTo>
                  <a:pt x="1343819" y="1779086"/>
                  <a:pt x="1261980" y="1748359"/>
                  <a:pt x="1039878" y="1772940"/>
                </a:cubicBezTo>
                <a:cubicBezTo>
                  <a:pt x="817776" y="1797521"/>
                  <a:pt x="662595" y="1780746"/>
                  <a:pt x="509328" y="1772940"/>
                </a:cubicBezTo>
                <a:cubicBezTo>
                  <a:pt x="356061" y="1765135"/>
                  <a:pt x="175548" y="1773707"/>
                  <a:pt x="0" y="1772940"/>
                </a:cubicBezTo>
                <a:cubicBezTo>
                  <a:pt x="27439" y="1523182"/>
                  <a:pt x="25266" y="1456101"/>
                  <a:pt x="0" y="1217419"/>
                </a:cubicBezTo>
                <a:cubicBezTo>
                  <a:pt x="-25266" y="978737"/>
                  <a:pt x="-27465" y="853908"/>
                  <a:pt x="0" y="626439"/>
                </a:cubicBezTo>
                <a:cubicBezTo>
                  <a:pt x="27465" y="398970"/>
                  <a:pt x="7947" y="135304"/>
                  <a:pt x="0" y="0"/>
                </a:cubicBezTo>
                <a:cubicBezTo>
                  <a:pt x="273061" y="20288"/>
                  <a:pt x="311472" y="3218"/>
                  <a:pt x="604424" y="0"/>
                </a:cubicBezTo>
                <a:cubicBezTo>
                  <a:pt x="897376" y="-3218"/>
                  <a:pt x="1087074" y="26810"/>
                  <a:pt x="1208848" y="0"/>
                </a:cubicBezTo>
                <a:cubicBezTo>
                  <a:pt x="1330622" y="-26810"/>
                  <a:pt x="1578099" y="-26421"/>
                  <a:pt x="1764918" y="0"/>
                </a:cubicBezTo>
                <a:cubicBezTo>
                  <a:pt x="1951737" y="26421"/>
                  <a:pt x="2143682" y="-10989"/>
                  <a:pt x="2417696" y="0"/>
                </a:cubicBezTo>
                <a:cubicBezTo>
                  <a:pt x="2427812" y="168141"/>
                  <a:pt x="2437456" y="283282"/>
                  <a:pt x="2417696" y="492481"/>
                </a:cubicBezTo>
                <a:cubicBezTo>
                  <a:pt x="2397936" y="701680"/>
                  <a:pt x="2441188" y="806479"/>
                  <a:pt x="2417696" y="970188"/>
                </a:cubicBezTo>
                <a:cubicBezTo>
                  <a:pt x="2394204" y="1133897"/>
                  <a:pt x="2415147" y="1334024"/>
                  <a:pt x="2417696" y="1477444"/>
                </a:cubicBezTo>
              </a:path>
            </a:pathLst>
          </a:custGeom>
          <a:solidFill>
            <a:srgbClr val="EC504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Pravokutnik: savinuti kut 8">
            <a:extLst>
              <a:ext uri="{FF2B5EF4-FFF2-40B4-BE49-F238E27FC236}">
                <a16:creationId xmlns:a16="http://schemas.microsoft.com/office/drawing/2014/main" xmlns="" id="{33E38E3B-1C68-45E4-B8D6-46240DC15C0D}"/>
              </a:ext>
            </a:extLst>
          </p:cNvPr>
          <p:cNvSpPr/>
          <p:nvPr/>
        </p:nvSpPr>
        <p:spPr>
          <a:xfrm rot="711041">
            <a:off x="9483634" y="3077838"/>
            <a:ext cx="2417696" cy="1772940"/>
          </a:xfrm>
          <a:custGeom>
            <a:avLst/>
            <a:gdLst>
              <a:gd name="connsiteX0" fmla="*/ 0 w 2417696"/>
              <a:gd name="connsiteY0" fmla="*/ 0 h 1772940"/>
              <a:gd name="connsiteX1" fmla="*/ 556070 w 2417696"/>
              <a:gd name="connsiteY1" fmla="*/ 0 h 1772940"/>
              <a:gd name="connsiteX2" fmla="*/ 1208848 w 2417696"/>
              <a:gd name="connsiteY2" fmla="*/ 0 h 1772940"/>
              <a:gd name="connsiteX3" fmla="*/ 1813272 w 2417696"/>
              <a:gd name="connsiteY3" fmla="*/ 0 h 1772940"/>
              <a:gd name="connsiteX4" fmla="*/ 2417696 w 2417696"/>
              <a:gd name="connsiteY4" fmla="*/ 0 h 1772940"/>
              <a:gd name="connsiteX5" fmla="*/ 2417696 w 2417696"/>
              <a:gd name="connsiteY5" fmla="*/ 492481 h 1772940"/>
              <a:gd name="connsiteX6" fmla="*/ 2417696 w 2417696"/>
              <a:gd name="connsiteY6" fmla="*/ 955414 h 1772940"/>
              <a:gd name="connsiteX7" fmla="*/ 2417696 w 2417696"/>
              <a:gd name="connsiteY7" fmla="*/ 1477444 h 1772940"/>
              <a:gd name="connsiteX8" fmla="*/ 2122200 w 2417696"/>
              <a:gd name="connsiteY8" fmla="*/ 1772940 h 1772940"/>
              <a:gd name="connsiteX9" fmla="*/ 1612872 w 2417696"/>
              <a:gd name="connsiteY9" fmla="*/ 1772940 h 1772940"/>
              <a:gd name="connsiteX10" fmla="*/ 1103544 w 2417696"/>
              <a:gd name="connsiteY10" fmla="*/ 1772940 h 1772940"/>
              <a:gd name="connsiteX11" fmla="*/ 594216 w 2417696"/>
              <a:gd name="connsiteY11" fmla="*/ 1772940 h 1772940"/>
              <a:gd name="connsiteX12" fmla="*/ 0 w 2417696"/>
              <a:gd name="connsiteY12" fmla="*/ 1772940 h 1772940"/>
              <a:gd name="connsiteX13" fmla="*/ 0 w 2417696"/>
              <a:gd name="connsiteY13" fmla="*/ 1217419 h 1772940"/>
              <a:gd name="connsiteX14" fmla="*/ 0 w 2417696"/>
              <a:gd name="connsiteY14" fmla="*/ 661898 h 1772940"/>
              <a:gd name="connsiteX15" fmla="*/ 0 w 2417696"/>
              <a:gd name="connsiteY15" fmla="*/ 0 h 1772940"/>
              <a:gd name="connsiteX0" fmla="*/ 2122200 w 2417696"/>
              <a:gd name="connsiteY0" fmla="*/ 1772940 h 1772940"/>
              <a:gd name="connsiteX1" fmla="*/ 2181299 w 2417696"/>
              <a:gd name="connsiteY1" fmla="*/ 1536543 h 1772940"/>
              <a:gd name="connsiteX2" fmla="*/ 2417696 w 2417696"/>
              <a:gd name="connsiteY2" fmla="*/ 1477444 h 1772940"/>
              <a:gd name="connsiteX3" fmla="*/ 2122200 w 2417696"/>
              <a:gd name="connsiteY3" fmla="*/ 1772940 h 1772940"/>
              <a:gd name="connsiteX0" fmla="*/ 2122200 w 2417696"/>
              <a:gd name="connsiteY0" fmla="*/ 1772940 h 1772940"/>
              <a:gd name="connsiteX1" fmla="*/ 2181299 w 2417696"/>
              <a:gd name="connsiteY1" fmla="*/ 1536543 h 1772940"/>
              <a:gd name="connsiteX2" fmla="*/ 2417696 w 2417696"/>
              <a:gd name="connsiteY2" fmla="*/ 1477444 h 1772940"/>
              <a:gd name="connsiteX3" fmla="*/ 2122200 w 2417696"/>
              <a:gd name="connsiteY3" fmla="*/ 1772940 h 1772940"/>
              <a:gd name="connsiteX4" fmla="*/ 1570428 w 2417696"/>
              <a:gd name="connsiteY4" fmla="*/ 1772940 h 1772940"/>
              <a:gd name="connsiteX5" fmla="*/ 1061100 w 2417696"/>
              <a:gd name="connsiteY5" fmla="*/ 1772940 h 1772940"/>
              <a:gd name="connsiteX6" fmla="*/ 488106 w 2417696"/>
              <a:gd name="connsiteY6" fmla="*/ 1772940 h 1772940"/>
              <a:gd name="connsiteX7" fmla="*/ 0 w 2417696"/>
              <a:gd name="connsiteY7" fmla="*/ 1772940 h 1772940"/>
              <a:gd name="connsiteX8" fmla="*/ 0 w 2417696"/>
              <a:gd name="connsiteY8" fmla="*/ 1181960 h 1772940"/>
              <a:gd name="connsiteX9" fmla="*/ 0 w 2417696"/>
              <a:gd name="connsiteY9" fmla="*/ 644168 h 1772940"/>
              <a:gd name="connsiteX10" fmla="*/ 0 w 2417696"/>
              <a:gd name="connsiteY10" fmla="*/ 0 h 1772940"/>
              <a:gd name="connsiteX11" fmla="*/ 628601 w 2417696"/>
              <a:gd name="connsiteY11" fmla="*/ 0 h 1772940"/>
              <a:gd name="connsiteX12" fmla="*/ 1233025 w 2417696"/>
              <a:gd name="connsiteY12" fmla="*/ 0 h 1772940"/>
              <a:gd name="connsiteX13" fmla="*/ 1813272 w 2417696"/>
              <a:gd name="connsiteY13" fmla="*/ 0 h 1772940"/>
              <a:gd name="connsiteX14" fmla="*/ 2417696 w 2417696"/>
              <a:gd name="connsiteY14" fmla="*/ 0 h 1772940"/>
              <a:gd name="connsiteX15" fmla="*/ 2417696 w 2417696"/>
              <a:gd name="connsiteY15" fmla="*/ 522030 h 1772940"/>
              <a:gd name="connsiteX16" fmla="*/ 2417696 w 2417696"/>
              <a:gd name="connsiteY16" fmla="*/ 1014512 h 1772940"/>
              <a:gd name="connsiteX17" fmla="*/ 2417696 w 2417696"/>
              <a:gd name="connsiteY17" fmla="*/ 1477444 h 1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17696" h="1772940" stroke="0" extrusionOk="0">
                <a:moveTo>
                  <a:pt x="0" y="0"/>
                </a:moveTo>
                <a:cubicBezTo>
                  <a:pt x="122765" y="-4790"/>
                  <a:pt x="398518" y="20313"/>
                  <a:pt x="556070" y="0"/>
                </a:cubicBezTo>
                <a:cubicBezTo>
                  <a:pt x="713622" y="-20313"/>
                  <a:pt x="1050275" y="11648"/>
                  <a:pt x="1208848" y="0"/>
                </a:cubicBezTo>
                <a:cubicBezTo>
                  <a:pt x="1367421" y="-11648"/>
                  <a:pt x="1593707" y="-19612"/>
                  <a:pt x="1813272" y="0"/>
                </a:cubicBezTo>
                <a:cubicBezTo>
                  <a:pt x="2032837" y="19612"/>
                  <a:pt x="2239184" y="-28070"/>
                  <a:pt x="2417696" y="0"/>
                </a:cubicBezTo>
                <a:cubicBezTo>
                  <a:pt x="2415634" y="206321"/>
                  <a:pt x="2430920" y="301096"/>
                  <a:pt x="2417696" y="492481"/>
                </a:cubicBezTo>
                <a:cubicBezTo>
                  <a:pt x="2404472" y="683866"/>
                  <a:pt x="2440713" y="726976"/>
                  <a:pt x="2417696" y="955414"/>
                </a:cubicBezTo>
                <a:cubicBezTo>
                  <a:pt x="2394679" y="1183852"/>
                  <a:pt x="2425761" y="1295595"/>
                  <a:pt x="2417696" y="1477444"/>
                </a:cubicBezTo>
                <a:cubicBezTo>
                  <a:pt x="2291111" y="1609728"/>
                  <a:pt x="2268297" y="1645400"/>
                  <a:pt x="2122200" y="1772940"/>
                </a:cubicBezTo>
                <a:cubicBezTo>
                  <a:pt x="1938733" y="1768272"/>
                  <a:pt x="1716979" y="1770839"/>
                  <a:pt x="1612872" y="1772940"/>
                </a:cubicBezTo>
                <a:cubicBezTo>
                  <a:pt x="1508765" y="1775041"/>
                  <a:pt x="1350540" y="1781835"/>
                  <a:pt x="1103544" y="1772940"/>
                </a:cubicBezTo>
                <a:cubicBezTo>
                  <a:pt x="856548" y="1764045"/>
                  <a:pt x="817856" y="1755292"/>
                  <a:pt x="594216" y="1772940"/>
                </a:cubicBezTo>
                <a:cubicBezTo>
                  <a:pt x="370576" y="1790588"/>
                  <a:pt x="277755" y="1785835"/>
                  <a:pt x="0" y="1772940"/>
                </a:cubicBezTo>
                <a:cubicBezTo>
                  <a:pt x="-12631" y="1631381"/>
                  <a:pt x="10334" y="1467956"/>
                  <a:pt x="0" y="1217419"/>
                </a:cubicBezTo>
                <a:cubicBezTo>
                  <a:pt x="-10334" y="966882"/>
                  <a:pt x="-17217" y="797564"/>
                  <a:pt x="0" y="661898"/>
                </a:cubicBezTo>
                <a:cubicBezTo>
                  <a:pt x="17217" y="526232"/>
                  <a:pt x="-23626" y="276670"/>
                  <a:pt x="0" y="0"/>
                </a:cubicBezTo>
                <a:close/>
              </a:path>
              <a:path w="2417696" h="1772940" fill="darkenLess" stroke="0" extrusionOk="0">
                <a:moveTo>
                  <a:pt x="2122200" y="1772940"/>
                </a:moveTo>
                <a:cubicBezTo>
                  <a:pt x="2148208" y="1716791"/>
                  <a:pt x="2161020" y="1630319"/>
                  <a:pt x="2181299" y="1536543"/>
                </a:cubicBezTo>
                <a:cubicBezTo>
                  <a:pt x="2260951" y="1505918"/>
                  <a:pt x="2345073" y="1486285"/>
                  <a:pt x="2417696" y="1477444"/>
                </a:cubicBezTo>
                <a:cubicBezTo>
                  <a:pt x="2279137" y="1624138"/>
                  <a:pt x="2263576" y="1650735"/>
                  <a:pt x="2122200" y="1772940"/>
                </a:cubicBezTo>
                <a:close/>
              </a:path>
              <a:path w="2417696" h="1772940" fill="none" extrusionOk="0">
                <a:moveTo>
                  <a:pt x="2122200" y="1772940"/>
                </a:moveTo>
                <a:cubicBezTo>
                  <a:pt x="2149835" y="1674335"/>
                  <a:pt x="2170708" y="1607458"/>
                  <a:pt x="2181299" y="1536543"/>
                </a:cubicBezTo>
                <a:cubicBezTo>
                  <a:pt x="2276560" y="1517033"/>
                  <a:pt x="2301698" y="1507503"/>
                  <a:pt x="2417696" y="1477444"/>
                </a:cubicBezTo>
                <a:cubicBezTo>
                  <a:pt x="2318801" y="1604484"/>
                  <a:pt x="2222926" y="1662322"/>
                  <a:pt x="2122200" y="1772940"/>
                </a:cubicBezTo>
                <a:cubicBezTo>
                  <a:pt x="1863763" y="1776069"/>
                  <a:pt x="1814681" y="1765710"/>
                  <a:pt x="1570428" y="1772940"/>
                </a:cubicBezTo>
                <a:cubicBezTo>
                  <a:pt x="1326175" y="1780170"/>
                  <a:pt x="1292753" y="1769379"/>
                  <a:pt x="1061100" y="1772940"/>
                </a:cubicBezTo>
                <a:cubicBezTo>
                  <a:pt x="829447" y="1776501"/>
                  <a:pt x="708596" y="1761444"/>
                  <a:pt x="488106" y="1772940"/>
                </a:cubicBezTo>
                <a:cubicBezTo>
                  <a:pt x="267616" y="1784436"/>
                  <a:pt x="229534" y="1765059"/>
                  <a:pt x="0" y="1772940"/>
                </a:cubicBezTo>
                <a:cubicBezTo>
                  <a:pt x="-22437" y="1522288"/>
                  <a:pt x="27368" y="1347635"/>
                  <a:pt x="0" y="1181960"/>
                </a:cubicBezTo>
                <a:cubicBezTo>
                  <a:pt x="-27368" y="1016285"/>
                  <a:pt x="1143" y="791982"/>
                  <a:pt x="0" y="644168"/>
                </a:cubicBezTo>
                <a:cubicBezTo>
                  <a:pt x="-1143" y="496354"/>
                  <a:pt x="22886" y="162928"/>
                  <a:pt x="0" y="0"/>
                </a:cubicBezTo>
                <a:cubicBezTo>
                  <a:pt x="250438" y="3163"/>
                  <a:pt x="320223" y="9773"/>
                  <a:pt x="628601" y="0"/>
                </a:cubicBezTo>
                <a:cubicBezTo>
                  <a:pt x="936979" y="-9773"/>
                  <a:pt x="933926" y="1017"/>
                  <a:pt x="1233025" y="0"/>
                </a:cubicBezTo>
                <a:cubicBezTo>
                  <a:pt x="1532124" y="-1017"/>
                  <a:pt x="1683866" y="-3575"/>
                  <a:pt x="1813272" y="0"/>
                </a:cubicBezTo>
                <a:cubicBezTo>
                  <a:pt x="1942678" y="3575"/>
                  <a:pt x="2134052" y="-26548"/>
                  <a:pt x="2417696" y="0"/>
                </a:cubicBezTo>
                <a:cubicBezTo>
                  <a:pt x="2392754" y="173429"/>
                  <a:pt x="2394588" y="307706"/>
                  <a:pt x="2417696" y="522030"/>
                </a:cubicBezTo>
                <a:cubicBezTo>
                  <a:pt x="2440805" y="736354"/>
                  <a:pt x="2435386" y="786936"/>
                  <a:pt x="2417696" y="1014512"/>
                </a:cubicBezTo>
                <a:cubicBezTo>
                  <a:pt x="2400006" y="1242088"/>
                  <a:pt x="2438154" y="1283748"/>
                  <a:pt x="2417696" y="1477444"/>
                </a:cubicBezTo>
              </a:path>
              <a:path w="2417696" h="1772940" fill="none" stroke="0" extrusionOk="0">
                <a:moveTo>
                  <a:pt x="2122200" y="1772940"/>
                </a:moveTo>
                <a:cubicBezTo>
                  <a:pt x="2142617" y="1673526"/>
                  <a:pt x="2158866" y="1633638"/>
                  <a:pt x="2181299" y="1536543"/>
                </a:cubicBezTo>
                <a:cubicBezTo>
                  <a:pt x="2294960" y="1503775"/>
                  <a:pt x="2306166" y="1512619"/>
                  <a:pt x="2417696" y="1477444"/>
                </a:cubicBezTo>
                <a:cubicBezTo>
                  <a:pt x="2293251" y="1585077"/>
                  <a:pt x="2215802" y="1707664"/>
                  <a:pt x="2122200" y="1772940"/>
                </a:cubicBezTo>
                <a:cubicBezTo>
                  <a:pt x="1895476" y="1772549"/>
                  <a:pt x="1839481" y="1766795"/>
                  <a:pt x="1591650" y="1772940"/>
                </a:cubicBezTo>
                <a:cubicBezTo>
                  <a:pt x="1343819" y="1779086"/>
                  <a:pt x="1261980" y="1748359"/>
                  <a:pt x="1039878" y="1772940"/>
                </a:cubicBezTo>
                <a:cubicBezTo>
                  <a:pt x="817776" y="1797521"/>
                  <a:pt x="662595" y="1780746"/>
                  <a:pt x="509328" y="1772940"/>
                </a:cubicBezTo>
                <a:cubicBezTo>
                  <a:pt x="356061" y="1765135"/>
                  <a:pt x="175548" y="1773707"/>
                  <a:pt x="0" y="1772940"/>
                </a:cubicBezTo>
                <a:cubicBezTo>
                  <a:pt x="27439" y="1523182"/>
                  <a:pt x="25266" y="1456101"/>
                  <a:pt x="0" y="1217419"/>
                </a:cubicBezTo>
                <a:cubicBezTo>
                  <a:pt x="-25266" y="978737"/>
                  <a:pt x="-27465" y="853908"/>
                  <a:pt x="0" y="626439"/>
                </a:cubicBezTo>
                <a:cubicBezTo>
                  <a:pt x="27465" y="398970"/>
                  <a:pt x="7947" y="135304"/>
                  <a:pt x="0" y="0"/>
                </a:cubicBezTo>
                <a:cubicBezTo>
                  <a:pt x="273061" y="20288"/>
                  <a:pt x="311472" y="3218"/>
                  <a:pt x="604424" y="0"/>
                </a:cubicBezTo>
                <a:cubicBezTo>
                  <a:pt x="897376" y="-3218"/>
                  <a:pt x="1087074" y="26810"/>
                  <a:pt x="1208848" y="0"/>
                </a:cubicBezTo>
                <a:cubicBezTo>
                  <a:pt x="1330622" y="-26810"/>
                  <a:pt x="1578099" y="-26421"/>
                  <a:pt x="1764918" y="0"/>
                </a:cubicBezTo>
                <a:cubicBezTo>
                  <a:pt x="1951737" y="26421"/>
                  <a:pt x="2143682" y="-10989"/>
                  <a:pt x="2417696" y="0"/>
                </a:cubicBezTo>
                <a:cubicBezTo>
                  <a:pt x="2427812" y="168141"/>
                  <a:pt x="2437456" y="283282"/>
                  <a:pt x="2417696" y="492481"/>
                </a:cubicBezTo>
                <a:cubicBezTo>
                  <a:pt x="2397936" y="701680"/>
                  <a:pt x="2441188" y="806479"/>
                  <a:pt x="2417696" y="970188"/>
                </a:cubicBezTo>
                <a:cubicBezTo>
                  <a:pt x="2394204" y="1133897"/>
                  <a:pt x="2415147" y="1334024"/>
                  <a:pt x="2417696" y="1477444"/>
                </a:cubicBezTo>
              </a:path>
            </a:pathLst>
          </a:custGeom>
          <a:solidFill>
            <a:srgbClr val="EC504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Pravokutnik: savinuti kut 9">
            <a:extLst>
              <a:ext uri="{FF2B5EF4-FFF2-40B4-BE49-F238E27FC236}">
                <a16:creationId xmlns:a16="http://schemas.microsoft.com/office/drawing/2014/main" xmlns="" id="{32087415-9679-4ECC-A47F-56CA6FE6DDAB}"/>
              </a:ext>
            </a:extLst>
          </p:cNvPr>
          <p:cNvSpPr/>
          <p:nvPr/>
        </p:nvSpPr>
        <p:spPr>
          <a:xfrm>
            <a:off x="4734821" y="4864189"/>
            <a:ext cx="2417696" cy="1772940"/>
          </a:xfrm>
          <a:custGeom>
            <a:avLst/>
            <a:gdLst>
              <a:gd name="connsiteX0" fmla="*/ 0 w 2417696"/>
              <a:gd name="connsiteY0" fmla="*/ 0 h 1772940"/>
              <a:gd name="connsiteX1" fmla="*/ 556070 w 2417696"/>
              <a:gd name="connsiteY1" fmla="*/ 0 h 1772940"/>
              <a:gd name="connsiteX2" fmla="*/ 1208848 w 2417696"/>
              <a:gd name="connsiteY2" fmla="*/ 0 h 1772940"/>
              <a:gd name="connsiteX3" fmla="*/ 1813272 w 2417696"/>
              <a:gd name="connsiteY3" fmla="*/ 0 h 1772940"/>
              <a:gd name="connsiteX4" fmla="*/ 2417696 w 2417696"/>
              <a:gd name="connsiteY4" fmla="*/ 0 h 1772940"/>
              <a:gd name="connsiteX5" fmla="*/ 2417696 w 2417696"/>
              <a:gd name="connsiteY5" fmla="*/ 492481 h 1772940"/>
              <a:gd name="connsiteX6" fmla="*/ 2417696 w 2417696"/>
              <a:gd name="connsiteY6" fmla="*/ 955414 h 1772940"/>
              <a:gd name="connsiteX7" fmla="*/ 2417696 w 2417696"/>
              <a:gd name="connsiteY7" fmla="*/ 1477444 h 1772940"/>
              <a:gd name="connsiteX8" fmla="*/ 2122200 w 2417696"/>
              <a:gd name="connsiteY8" fmla="*/ 1772940 h 1772940"/>
              <a:gd name="connsiteX9" fmla="*/ 1612872 w 2417696"/>
              <a:gd name="connsiteY9" fmla="*/ 1772940 h 1772940"/>
              <a:gd name="connsiteX10" fmla="*/ 1103544 w 2417696"/>
              <a:gd name="connsiteY10" fmla="*/ 1772940 h 1772940"/>
              <a:gd name="connsiteX11" fmla="*/ 594216 w 2417696"/>
              <a:gd name="connsiteY11" fmla="*/ 1772940 h 1772940"/>
              <a:gd name="connsiteX12" fmla="*/ 0 w 2417696"/>
              <a:gd name="connsiteY12" fmla="*/ 1772940 h 1772940"/>
              <a:gd name="connsiteX13" fmla="*/ 0 w 2417696"/>
              <a:gd name="connsiteY13" fmla="*/ 1217419 h 1772940"/>
              <a:gd name="connsiteX14" fmla="*/ 0 w 2417696"/>
              <a:gd name="connsiteY14" fmla="*/ 661898 h 1772940"/>
              <a:gd name="connsiteX15" fmla="*/ 0 w 2417696"/>
              <a:gd name="connsiteY15" fmla="*/ 0 h 1772940"/>
              <a:gd name="connsiteX0" fmla="*/ 2122200 w 2417696"/>
              <a:gd name="connsiteY0" fmla="*/ 1772940 h 1772940"/>
              <a:gd name="connsiteX1" fmla="*/ 2181299 w 2417696"/>
              <a:gd name="connsiteY1" fmla="*/ 1536543 h 1772940"/>
              <a:gd name="connsiteX2" fmla="*/ 2417696 w 2417696"/>
              <a:gd name="connsiteY2" fmla="*/ 1477444 h 1772940"/>
              <a:gd name="connsiteX3" fmla="*/ 2122200 w 2417696"/>
              <a:gd name="connsiteY3" fmla="*/ 1772940 h 1772940"/>
              <a:gd name="connsiteX0" fmla="*/ 2122200 w 2417696"/>
              <a:gd name="connsiteY0" fmla="*/ 1772940 h 1772940"/>
              <a:gd name="connsiteX1" fmla="*/ 2181299 w 2417696"/>
              <a:gd name="connsiteY1" fmla="*/ 1536543 h 1772940"/>
              <a:gd name="connsiteX2" fmla="*/ 2417696 w 2417696"/>
              <a:gd name="connsiteY2" fmla="*/ 1477444 h 1772940"/>
              <a:gd name="connsiteX3" fmla="*/ 2122200 w 2417696"/>
              <a:gd name="connsiteY3" fmla="*/ 1772940 h 1772940"/>
              <a:gd name="connsiteX4" fmla="*/ 1570428 w 2417696"/>
              <a:gd name="connsiteY4" fmla="*/ 1772940 h 1772940"/>
              <a:gd name="connsiteX5" fmla="*/ 1061100 w 2417696"/>
              <a:gd name="connsiteY5" fmla="*/ 1772940 h 1772940"/>
              <a:gd name="connsiteX6" fmla="*/ 488106 w 2417696"/>
              <a:gd name="connsiteY6" fmla="*/ 1772940 h 1772940"/>
              <a:gd name="connsiteX7" fmla="*/ 0 w 2417696"/>
              <a:gd name="connsiteY7" fmla="*/ 1772940 h 1772940"/>
              <a:gd name="connsiteX8" fmla="*/ 0 w 2417696"/>
              <a:gd name="connsiteY8" fmla="*/ 1181960 h 1772940"/>
              <a:gd name="connsiteX9" fmla="*/ 0 w 2417696"/>
              <a:gd name="connsiteY9" fmla="*/ 644168 h 1772940"/>
              <a:gd name="connsiteX10" fmla="*/ 0 w 2417696"/>
              <a:gd name="connsiteY10" fmla="*/ 0 h 1772940"/>
              <a:gd name="connsiteX11" fmla="*/ 628601 w 2417696"/>
              <a:gd name="connsiteY11" fmla="*/ 0 h 1772940"/>
              <a:gd name="connsiteX12" fmla="*/ 1233025 w 2417696"/>
              <a:gd name="connsiteY12" fmla="*/ 0 h 1772940"/>
              <a:gd name="connsiteX13" fmla="*/ 1813272 w 2417696"/>
              <a:gd name="connsiteY13" fmla="*/ 0 h 1772940"/>
              <a:gd name="connsiteX14" fmla="*/ 2417696 w 2417696"/>
              <a:gd name="connsiteY14" fmla="*/ 0 h 1772940"/>
              <a:gd name="connsiteX15" fmla="*/ 2417696 w 2417696"/>
              <a:gd name="connsiteY15" fmla="*/ 522030 h 1772940"/>
              <a:gd name="connsiteX16" fmla="*/ 2417696 w 2417696"/>
              <a:gd name="connsiteY16" fmla="*/ 1014512 h 1772940"/>
              <a:gd name="connsiteX17" fmla="*/ 2417696 w 2417696"/>
              <a:gd name="connsiteY17" fmla="*/ 1477444 h 1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17696" h="1772940" stroke="0" extrusionOk="0">
                <a:moveTo>
                  <a:pt x="0" y="0"/>
                </a:moveTo>
                <a:cubicBezTo>
                  <a:pt x="122765" y="-4790"/>
                  <a:pt x="398518" y="20313"/>
                  <a:pt x="556070" y="0"/>
                </a:cubicBezTo>
                <a:cubicBezTo>
                  <a:pt x="713622" y="-20313"/>
                  <a:pt x="1050275" y="11648"/>
                  <a:pt x="1208848" y="0"/>
                </a:cubicBezTo>
                <a:cubicBezTo>
                  <a:pt x="1367421" y="-11648"/>
                  <a:pt x="1593707" y="-19612"/>
                  <a:pt x="1813272" y="0"/>
                </a:cubicBezTo>
                <a:cubicBezTo>
                  <a:pt x="2032837" y="19612"/>
                  <a:pt x="2239184" y="-28070"/>
                  <a:pt x="2417696" y="0"/>
                </a:cubicBezTo>
                <a:cubicBezTo>
                  <a:pt x="2415634" y="206321"/>
                  <a:pt x="2430920" y="301096"/>
                  <a:pt x="2417696" y="492481"/>
                </a:cubicBezTo>
                <a:cubicBezTo>
                  <a:pt x="2404472" y="683866"/>
                  <a:pt x="2440713" y="726976"/>
                  <a:pt x="2417696" y="955414"/>
                </a:cubicBezTo>
                <a:cubicBezTo>
                  <a:pt x="2394679" y="1183852"/>
                  <a:pt x="2425761" y="1295595"/>
                  <a:pt x="2417696" y="1477444"/>
                </a:cubicBezTo>
                <a:cubicBezTo>
                  <a:pt x="2291111" y="1609728"/>
                  <a:pt x="2268297" y="1645400"/>
                  <a:pt x="2122200" y="1772940"/>
                </a:cubicBezTo>
                <a:cubicBezTo>
                  <a:pt x="1938733" y="1768272"/>
                  <a:pt x="1716979" y="1770839"/>
                  <a:pt x="1612872" y="1772940"/>
                </a:cubicBezTo>
                <a:cubicBezTo>
                  <a:pt x="1508765" y="1775041"/>
                  <a:pt x="1350540" y="1781835"/>
                  <a:pt x="1103544" y="1772940"/>
                </a:cubicBezTo>
                <a:cubicBezTo>
                  <a:pt x="856548" y="1764045"/>
                  <a:pt x="817856" y="1755292"/>
                  <a:pt x="594216" y="1772940"/>
                </a:cubicBezTo>
                <a:cubicBezTo>
                  <a:pt x="370576" y="1790588"/>
                  <a:pt x="277755" y="1785835"/>
                  <a:pt x="0" y="1772940"/>
                </a:cubicBezTo>
                <a:cubicBezTo>
                  <a:pt x="-12631" y="1631381"/>
                  <a:pt x="10334" y="1467956"/>
                  <a:pt x="0" y="1217419"/>
                </a:cubicBezTo>
                <a:cubicBezTo>
                  <a:pt x="-10334" y="966882"/>
                  <a:pt x="-17217" y="797564"/>
                  <a:pt x="0" y="661898"/>
                </a:cubicBezTo>
                <a:cubicBezTo>
                  <a:pt x="17217" y="526232"/>
                  <a:pt x="-23626" y="276670"/>
                  <a:pt x="0" y="0"/>
                </a:cubicBezTo>
                <a:close/>
              </a:path>
              <a:path w="2417696" h="1772940" fill="darkenLess" stroke="0" extrusionOk="0">
                <a:moveTo>
                  <a:pt x="2122200" y="1772940"/>
                </a:moveTo>
                <a:cubicBezTo>
                  <a:pt x="2148208" y="1716791"/>
                  <a:pt x="2161020" y="1630319"/>
                  <a:pt x="2181299" y="1536543"/>
                </a:cubicBezTo>
                <a:cubicBezTo>
                  <a:pt x="2260951" y="1505918"/>
                  <a:pt x="2345073" y="1486285"/>
                  <a:pt x="2417696" y="1477444"/>
                </a:cubicBezTo>
                <a:cubicBezTo>
                  <a:pt x="2279137" y="1624138"/>
                  <a:pt x="2263576" y="1650735"/>
                  <a:pt x="2122200" y="1772940"/>
                </a:cubicBezTo>
                <a:close/>
              </a:path>
              <a:path w="2417696" h="1772940" fill="none" extrusionOk="0">
                <a:moveTo>
                  <a:pt x="2122200" y="1772940"/>
                </a:moveTo>
                <a:cubicBezTo>
                  <a:pt x="2149835" y="1674335"/>
                  <a:pt x="2170708" y="1607458"/>
                  <a:pt x="2181299" y="1536543"/>
                </a:cubicBezTo>
                <a:cubicBezTo>
                  <a:pt x="2276560" y="1517033"/>
                  <a:pt x="2301698" y="1507503"/>
                  <a:pt x="2417696" y="1477444"/>
                </a:cubicBezTo>
                <a:cubicBezTo>
                  <a:pt x="2318801" y="1604484"/>
                  <a:pt x="2222926" y="1662322"/>
                  <a:pt x="2122200" y="1772940"/>
                </a:cubicBezTo>
                <a:cubicBezTo>
                  <a:pt x="1863763" y="1776069"/>
                  <a:pt x="1814681" y="1765710"/>
                  <a:pt x="1570428" y="1772940"/>
                </a:cubicBezTo>
                <a:cubicBezTo>
                  <a:pt x="1326175" y="1780170"/>
                  <a:pt x="1292753" y="1769379"/>
                  <a:pt x="1061100" y="1772940"/>
                </a:cubicBezTo>
                <a:cubicBezTo>
                  <a:pt x="829447" y="1776501"/>
                  <a:pt x="708596" y="1761444"/>
                  <a:pt x="488106" y="1772940"/>
                </a:cubicBezTo>
                <a:cubicBezTo>
                  <a:pt x="267616" y="1784436"/>
                  <a:pt x="229534" y="1765059"/>
                  <a:pt x="0" y="1772940"/>
                </a:cubicBezTo>
                <a:cubicBezTo>
                  <a:pt x="-22437" y="1522288"/>
                  <a:pt x="27368" y="1347635"/>
                  <a:pt x="0" y="1181960"/>
                </a:cubicBezTo>
                <a:cubicBezTo>
                  <a:pt x="-27368" y="1016285"/>
                  <a:pt x="1143" y="791982"/>
                  <a:pt x="0" y="644168"/>
                </a:cubicBezTo>
                <a:cubicBezTo>
                  <a:pt x="-1143" y="496354"/>
                  <a:pt x="22886" y="162928"/>
                  <a:pt x="0" y="0"/>
                </a:cubicBezTo>
                <a:cubicBezTo>
                  <a:pt x="250438" y="3163"/>
                  <a:pt x="320223" y="9773"/>
                  <a:pt x="628601" y="0"/>
                </a:cubicBezTo>
                <a:cubicBezTo>
                  <a:pt x="936979" y="-9773"/>
                  <a:pt x="933926" y="1017"/>
                  <a:pt x="1233025" y="0"/>
                </a:cubicBezTo>
                <a:cubicBezTo>
                  <a:pt x="1532124" y="-1017"/>
                  <a:pt x="1683866" y="-3575"/>
                  <a:pt x="1813272" y="0"/>
                </a:cubicBezTo>
                <a:cubicBezTo>
                  <a:pt x="1942678" y="3575"/>
                  <a:pt x="2134052" y="-26548"/>
                  <a:pt x="2417696" y="0"/>
                </a:cubicBezTo>
                <a:cubicBezTo>
                  <a:pt x="2392754" y="173429"/>
                  <a:pt x="2394588" y="307706"/>
                  <a:pt x="2417696" y="522030"/>
                </a:cubicBezTo>
                <a:cubicBezTo>
                  <a:pt x="2440805" y="736354"/>
                  <a:pt x="2435386" y="786936"/>
                  <a:pt x="2417696" y="1014512"/>
                </a:cubicBezTo>
                <a:cubicBezTo>
                  <a:pt x="2400006" y="1242088"/>
                  <a:pt x="2438154" y="1283748"/>
                  <a:pt x="2417696" y="1477444"/>
                </a:cubicBezTo>
              </a:path>
              <a:path w="2417696" h="1772940" fill="none" stroke="0" extrusionOk="0">
                <a:moveTo>
                  <a:pt x="2122200" y="1772940"/>
                </a:moveTo>
                <a:cubicBezTo>
                  <a:pt x="2142617" y="1673526"/>
                  <a:pt x="2158866" y="1633638"/>
                  <a:pt x="2181299" y="1536543"/>
                </a:cubicBezTo>
                <a:cubicBezTo>
                  <a:pt x="2294960" y="1503775"/>
                  <a:pt x="2306166" y="1512619"/>
                  <a:pt x="2417696" y="1477444"/>
                </a:cubicBezTo>
                <a:cubicBezTo>
                  <a:pt x="2293251" y="1585077"/>
                  <a:pt x="2215802" y="1707664"/>
                  <a:pt x="2122200" y="1772940"/>
                </a:cubicBezTo>
                <a:cubicBezTo>
                  <a:pt x="1895476" y="1772549"/>
                  <a:pt x="1839481" y="1766795"/>
                  <a:pt x="1591650" y="1772940"/>
                </a:cubicBezTo>
                <a:cubicBezTo>
                  <a:pt x="1343819" y="1779086"/>
                  <a:pt x="1261980" y="1748359"/>
                  <a:pt x="1039878" y="1772940"/>
                </a:cubicBezTo>
                <a:cubicBezTo>
                  <a:pt x="817776" y="1797521"/>
                  <a:pt x="662595" y="1780746"/>
                  <a:pt x="509328" y="1772940"/>
                </a:cubicBezTo>
                <a:cubicBezTo>
                  <a:pt x="356061" y="1765135"/>
                  <a:pt x="175548" y="1773707"/>
                  <a:pt x="0" y="1772940"/>
                </a:cubicBezTo>
                <a:cubicBezTo>
                  <a:pt x="27439" y="1523182"/>
                  <a:pt x="25266" y="1456101"/>
                  <a:pt x="0" y="1217419"/>
                </a:cubicBezTo>
                <a:cubicBezTo>
                  <a:pt x="-25266" y="978737"/>
                  <a:pt x="-27465" y="853908"/>
                  <a:pt x="0" y="626439"/>
                </a:cubicBezTo>
                <a:cubicBezTo>
                  <a:pt x="27465" y="398970"/>
                  <a:pt x="7947" y="135304"/>
                  <a:pt x="0" y="0"/>
                </a:cubicBezTo>
                <a:cubicBezTo>
                  <a:pt x="273061" y="20288"/>
                  <a:pt x="311472" y="3218"/>
                  <a:pt x="604424" y="0"/>
                </a:cubicBezTo>
                <a:cubicBezTo>
                  <a:pt x="897376" y="-3218"/>
                  <a:pt x="1087074" y="26810"/>
                  <a:pt x="1208848" y="0"/>
                </a:cubicBezTo>
                <a:cubicBezTo>
                  <a:pt x="1330622" y="-26810"/>
                  <a:pt x="1578099" y="-26421"/>
                  <a:pt x="1764918" y="0"/>
                </a:cubicBezTo>
                <a:cubicBezTo>
                  <a:pt x="1951737" y="26421"/>
                  <a:pt x="2143682" y="-10989"/>
                  <a:pt x="2417696" y="0"/>
                </a:cubicBezTo>
                <a:cubicBezTo>
                  <a:pt x="2427812" y="168141"/>
                  <a:pt x="2437456" y="283282"/>
                  <a:pt x="2417696" y="492481"/>
                </a:cubicBezTo>
                <a:cubicBezTo>
                  <a:pt x="2397936" y="701680"/>
                  <a:pt x="2441188" y="806479"/>
                  <a:pt x="2417696" y="970188"/>
                </a:cubicBezTo>
                <a:cubicBezTo>
                  <a:pt x="2394204" y="1133897"/>
                  <a:pt x="2415147" y="1334024"/>
                  <a:pt x="2417696" y="1477444"/>
                </a:cubicBezTo>
              </a:path>
            </a:pathLst>
          </a:custGeom>
          <a:solidFill>
            <a:srgbClr val="EC504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1" name="Pravokutnik: savinuti kut 10">
            <a:extLst>
              <a:ext uri="{FF2B5EF4-FFF2-40B4-BE49-F238E27FC236}">
                <a16:creationId xmlns:a16="http://schemas.microsoft.com/office/drawing/2014/main" xmlns="" id="{EB2DCB6B-7972-4BFF-A81C-DF30C924CA77}"/>
              </a:ext>
            </a:extLst>
          </p:cNvPr>
          <p:cNvSpPr/>
          <p:nvPr/>
        </p:nvSpPr>
        <p:spPr>
          <a:xfrm rot="21240369">
            <a:off x="7410394" y="4864189"/>
            <a:ext cx="2417696" cy="1772940"/>
          </a:xfrm>
          <a:custGeom>
            <a:avLst/>
            <a:gdLst>
              <a:gd name="connsiteX0" fmla="*/ 0 w 2417696"/>
              <a:gd name="connsiteY0" fmla="*/ 0 h 1772940"/>
              <a:gd name="connsiteX1" fmla="*/ 556070 w 2417696"/>
              <a:gd name="connsiteY1" fmla="*/ 0 h 1772940"/>
              <a:gd name="connsiteX2" fmla="*/ 1208848 w 2417696"/>
              <a:gd name="connsiteY2" fmla="*/ 0 h 1772940"/>
              <a:gd name="connsiteX3" fmla="*/ 1813272 w 2417696"/>
              <a:gd name="connsiteY3" fmla="*/ 0 h 1772940"/>
              <a:gd name="connsiteX4" fmla="*/ 2417696 w 2417696"/>
              <a:gd name="connsiteY4" fmla="*/ 0 h 1772940"/>
              <a:gd name="connsiteX5" fmla="*/ 2417696 w 2417696"/>
              <a:gd name="connsiteY5" fmla="*/ 492481 h 1772940"/>
              <a:gd name="connsiteX6" fmla="*/ 2417696 w 2417696"/>
              <a:gd name="connsiteY6" fmla="*/ 955414 h 1772940"/>
              <a:gd name="connsiteX7" fmla="*/ 2417696 w 2417696"/>
              <a:gd name="connsiteY7" fmla="*/ 1477444 h 1772940"/>
              <a:gd name="connsiteX8" fmla="*/ 2122200 w 2417696"/>
              <a:gd name="connsiteY8" fmla="*/ 1772940 h 1772940"/>
              <a:gd name="connsiteX9" fmla="*/ 1612872 w 2417696"/>
              <a:gd name="connsiteY9" fmla="*/ 1772940 h 1772940"/>
              <a:gd name="connsiteX10" fmla="*/ 1103544 w 2417696"/>
              <a:gd name="connsiteY10" fmla="*/ 1772940 h 1772940"/>
              <a:gd name="connsiteX11" fmla="*/ 594216 w 2417696"/>
              <a:gd name="connsiteY11" fmla="*/ 1772940 h 1772940"/>
              <a:gd name="connsiteX12" fmla="*/ 0 w 2417696"/>
              <a:gd name="connsiteY12" fmla="*/ 1772940 h 1772940"/>
              <a:gd name="connsiteX13" fmla="*/ 0 w 2417696"/>
              <a:gd name="connsiteY13" fmla="*/ 1217419 h 1772940"/>
              <a:gd name="connsiteX14" fmla="*/ 0 w 2417696"/>
              <a:gd name="connsiteY14" fmla="*/ 661898 h 1772940"/>
              <a:gd name="connsiteX15" fmla="*/ 0 w 2417696"/>
              <a:gd name="connsiteY15" fmla="*/ 0 h 1772940"/>
              <a:gd name="connsiteX0" fmla="*/ 2122200 w 2417696"/>
              <a:gd name="connsiteY0" fmla="*/ 1772940 h 1772940"/>
              <a:gd name="connsiteX1" fmla="*/ 2181299 w 2417696"/>
              <a:gd name="connsiteY1" fmla="*/ 1536543 h 1772940"/>
              <a:gd name="connsiteX2" fmla="*/ 2417696 w 2417696"/>
              <a:gd name="connsiteY2" fmla="*/ 1477444 h 1772940"/>
              <a:gd name="connsiteX3" fmla="*/ 2122200 w 2417696"/>
              <a:gd name="connsiteY3" fmla="*/ 1772940 h 1772940"/>
              <a:gd name="connsiteX0" fmla="*/ 2122200 w 2417696"/>
              <a:gd name="connsiteY0" fmla="*/ 1772940 h 1772940"/>
              <a:gd name="connsiteX1" fmla="*/ 2181299 w 2417696"/>
              <a:gd name="connsiteY1" fmla="*/ 1536543 h 1772940"/>
              <a:gd name="connsiteX2" fmla="*/ 2417696 w 2417696"/>
              <a:gd name="connsiteY2" fmla="*/ 1477444 h 1772940"/>
              <a:gd name="connsiteX3" fmla="*/ 2122200 w 2417696"/>
              <a:gd name="connsiteY3" fmla="*/ 1772940 h 1772940"/>
              <a:gd name="connsiteX4" fmla="*/ 1570428 w 2417696"/>
              <a:gd name="connsiteY4" fmla="*/ 1772940 h 1772940"/>
              <a:gd name="connsiteX5" fmla="*/ 1061100 w 2417696"/>
              <a:gd name="connsiteY5" fmla="*/ 1772940 h 1772940"/>
              <a:gd name="connsiteX6" fmla="*/ 488106 w 2417696"/>
              <a:gd name="connsiteY6" fmla="*/ 1772940 h 1772940"/>
              <a:gd name="connsiteX7" fmla="*/ 0 w 2417696"/>
              <a:gd name="connsiteY7" fmla="*/ 1772940 h 1772940"/>
              <a:gd name="connsiteX8" fmla="*/ 0 w 2417696"/>
              <a:gd name="connsiteY8" fmla="*/ 1181960 h 1772940"/>
              <a:gd name="connsiteX9" fmla="*/ 0 w 2417696"/>
              <a:gd name="connsiteY9" fmla="*/ 644168 h 1772940"/>
              <a:gd name="connsiteX10" fmla="*/ 0 w 2417696"/>
              <a:gd name="connsiteY10" fmla="*/ 0 h 1772940"/>
              <a:gd name="connsiteX11" fmla="*/ 628601 w 2417696"/>
              <a:gd name="connsiteY11" fmla="*/ 0 h 1772940"/>
              <a:gd name="connsiteX12" fmla="*/ 1233025 w 2417696"/>
              <a:gd name="connsiteY12" fmla="*/ 0 h 1772940"/>
              <a:gd name="connsiteX13" fmla="*/ 1813272 w 2417696"/>
              <a:gd name="connsiteY13" fmla="*/ 0 h 1772940"/>
              <a:gd name="connsiteX14" fmla="*/ 2417696 w 2417696"/>
              <a:gd name="connsiteY14" fmla="*/ 0 h 1772940"/>
              <a:gd name="connsiteX15" fmla="*/ 2417696 w 2417696"/>
              <a:gd name="connsiteY15" fmla="*/ 522030 h 1772940"/>
              <a:gd name="connsiteX16" fmla="*/ 2417696 w 2417696"/>
              <a:gd name="connsiteY16" fmla="*/ 1014512 h 1772940"/>
              <a:gd name="connsiteX17" fmla="*/ 2417696 w 2417696"/>
              <a:gd name="connsiteY17" fmla="*/ 1477444 h 1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17696" h="1772940" stroke="0" extrusionOk="0">
                <a:moveTo>
                  <a:pt x="0" y="0"/>
                </a:moveTo>
                <a:cubicBezTo>
                  <a:pt x="122765" y="-4790"/>
                  <a:pt x="398518" y="20313"/>
                  <a:pt x="556070" y="0"/>
                </a:cubicBezTo>
                <a:cubicBezTo>
                  <a:pt x="713622" y="-20313"/>
                  <a:pt x="1050275" y="11648"/>
                  <a:pt x="1208848" y="0"/>
                </a:cubicBezTo>
                <a:cubicBezTo>
                  <a:pt x="1367421" y="-11648"/>
                  <a:pt x="1593707" y="-19612"/>
                  <a:pt x="1813272" y="0"/>
                </a:cubicBezTo>
                <a:cubicBezTo>
                  <a:pt x="2032837" y="19612"/>
                  <a:pt x="2239184" y="-28070"/>
                  <a:pt x="2417696" y="0"/>
                </a:cubicBezTo>
                <a:cubicBezTo>
                  <a:pt x="2415634" y="206321"/>
                  <a:pt x="2430920" y="301096"/>
                  <a:pt x="2417696" y="492481"/>
                </a:cubicBezTo>
                <a:cubicBezTo>
                  <a:pt x="2404472" y="683866"/>
                  <a:pt x="2440713" y="726976"/>
                  <a:pt x="2417696" y="955414"/>
                </a:cubicBezTo>
                <a:cubicBezTo>
                  <a:pt x="2394679" y="1183852"/>
                  <a:pt x="2425761" y="1295595"/>
                  <a:pt x="2417696" y="1477444"/>
                </a:cubicBezTo>
                <a:cubicBezTo>
                  <a:pt x="2291111" y="1609728"/>
                  <a:pt x="2268297" y="1645400"/>
                  <a:pt x="2122200" y="1772940"/>
                </a:cubicBezTo>
                <a:cubicBezTo>
                  <a:pt x="1938733" y="1768272"/>
                  <a:pt x="1716979" y="1770839"/>
                  <a:pt x="1612872" y="1772940"/>
                </a:cubicBezTo>
                <a:cubicBezTo>
                  <a:pt x="1508765" y="1775041"/>
                  <a:pt x="1350540" y="1781835"/>
                  <a:pt x="1103544" y="1772940"/>
                </a:cubicBezTo>
                <a:cubicBezTo>
                  <a:pt x="856548" y="1764045"/>
                  <a:pt x="817856" y="1755292"/>
                  <a:pt x="594216" y="1772940"/>
                </a:cubicBezTo>
                <a:cubicBezTo>
                  <a:pt x="370576" y="1790588"/>
                  <a:pt x="277755" y="1785835"/>
                  <a:pt x="0" y="1772940"/>
                </a:cubicBezTo>
                <a:cubicBezTo>
                  <a:pt x="-12631" y="1631381"/>
                  <a:pt x="10334" y="1467956"/>
                  <a:pt x="0" y="1217419"/>
                </a:cubicBezTo>
                <a:cubicBezTo>
                  <a:pt x="-10334" y="966882"/>
                  <a:pt x="-17217" y="797564"/>
                  <a:pt x="0" y="661898"/>
                </a:cubicBezTo>
                <a:cubicBezTo>
                  <a:pt x="17217" y="526232"/>
                  <a:pt x="-23626" y="276670"/>
                  <a:pt x="0" y="0"/>
                </a:cubicBezTo>
                <a:close/>
              </a:path>
              <a:path w="2417696" h="1772940" fill="darkenLess" stroke="0" extrusionOk="0">
                <a:moveTo>
                  <a:pt x="2122200" y="1772940"/>
                </a:moveTo>
                <a:cubicBezTo>
                  <a:pt x="2148208" y="1716791"/>
                  <a:pt x="2161020" y="1630319"/>
                  <a:pt x="2181299" y="1536543"/>
                </a:cubicBezTo>
                <a:cubicBezTo>
                  <a:pt x="2260951" y="1505918"/>
                  <a:pt x="2345073" y="1486285"/>
                  <a:pt x="2417696" y="1477444"/>
                </a:cubicBezTo>
                <a:cubicBezTo>
                  <a:pt x="2279137" y="1624138"/>
                  <a:pt x="2263576" y="1650735"/>
                  <a:pt x="2122200" y="1772940"/>
                </a:cubicBezTo>
                <a:close/>
              </a:path>
              <a:path w="2417696" h="1772940" fill="none" extrusionOk="0">
                <a:moveTo>
                  <a:pt x="2122200" y="1772940"/>
                </a:moveTo>
                <a:cubicBezTo>
                  <a:pt x="2149835" y="1674335"/>
                  <a:pt x="2170708" y="1607458"/>
                  <a:pt x="2181299" y="1536543"/>
                </a:cubicBezTo>
                <a:cubicBezTo>
                  <a:pt x="2276560" y="1517033"/>
                  <a:pt x="2301698" y="1507503"/>
                  <a:pt x="2417696" y="1477444"/>
                </a:cubicBezTo>
                <a:cubicBezTo>
                  <a:pt x="2318801" y="1604484"/>
                  <a:pt x="2222926" y="1662322"/>
                  <a:pt x="2122200" y="1772940"/>
                </a:cubicBezTo>
                <a:cubicBezTo>
                  <a:pt x="1863763" y="1776069"/>
                  <a:pt x="1814681" y="1765710"/>
                  <a:pt x="1570428" y="1772940"/>
                </a:cubicBezTo>
                <a:cubicBezTo>
                  <a:pt x="1326175" y="1780170"/>
                  <a:pt x="1292753" y="1769379"/>
                  <a:pt x="1061100" y="1772940"/>
                </a:cubicBezTo>
                <a:cubicBezTo>
                  <a:pt x="829447" y="1776501"/>
                  <a:pt x="708596" y="1761444"/>
                  <a:pt x="488106" y="1772940"/>
                </a:cubicBezTo>
                <a:cubicBezTo>
                  <a:pt x="267616" y="1784436"/>
                  <a:pt x="229534" y="1765059"/>
                  <a:pt x="0" y="1772940"/>
                </a:cubicBezTo>
                <a:cubicBezTo>
                  <a:pt x="-22437" y="1522288"/>
                  <a:pt x="27368" y="1347635"/>
                  <a:pt x="0" y="1181960"/>
                </a:cubicBezTo>
                <a:cubicBezTo>
                  <a:pt x="-27368" y="1016285"/>
                  <a:pt x="1143" y="791982"/>
                  <a:pt x="0" y="644168"/>
                </a:cubicBezTo>
                <a:cubicBezTo>
                  <a:pt x="-1143" y="496354"/>
                  <a:pt x="22886" y="162928"/>
                  <a:pt x="0" y="0"/>
                </a:cubicBezTo>
                <a:cubicBezTo>
                  <a:pt x="250438" y="3163"/>
                  <a:pt x="320223" y="9773"/>
                  <a:pt x="628601" y="0"/>
                </a:cubicBezTo>
                <a:cubicBezTo>
                  <a:pt x="936979" y="-9773"/>
                  <a:pt x="933926" y="1017"/>
                  <a:pt x="1233025" y="0"/>
                </a:cubicBezTo>
                <a:cubicBezTo>
                  <a:pt x="1532124" y="-1017"/>
                  <a:pt x="1683866" y="-3575"/>
                  <a:pt x="1813272" y="0"/>
                </a:cubicBezTo>
                <a:cubicBezTo>
                  <a:pt x="1942678" y="3575"/>
                  <a:pt x="2134052" y="-26548"/>
                  <a:pt x="2417696" y="0"/>
                </a:cubicBezTo>
                <a:cubicBezTo>
                  <a:pt x="2392754" y="173429"/>
                  <a:pt x="2394588" y="307706"/>
                  <a:pt x="2417696" y="522030"/>
                </a:cubicBezTo>
                <a:cubicBezTo>
                  <a:pt x="2440805" y="736354"/>
                  <a:pt x="2435386" y="786936"/>
                  <a:pt x="2417696" y="1014512"/>
                </a:cubicBezTo>
                <a:cubicBezTo>
                  <a:pt x="2400006" y="1242088"/>
                  <a:pt x="2438154" y="1283748"/>
                  <a:pt x="2417696" y="1477444"/>
                </a:cubicBezTo>
              </a:path>
              <a:path w="2417696" h="1772940" fill="none" stroke="0" extrusionOk="0">
                <a:moveTo>
                  <a:pt x="2122200" y="1772940"/>
                </a:moveTo>
                <a:cubicBezTo>
                  <a:pt x="2142617" y="1673526"/>
                  <a:pt x="2158866" y="1633638"/>
                  <a:pt x="2181299" y="1536543"/>
                </a:cubicBezTo>
                <a:cubicBezTo>
                  <a:pt x="2294960" y="1503775"/>
                  <a:pt x="2306166" y="1512619"/>
                  <a:pt x="2417696" y="1477444"/>
                </a:cubicBezTo>
                <a:cubicBezTo>
                  <a:pt x="2293251" y="1585077"/>
                  <a:pt x="2215802" y="1707664"/>
                  <a:pt x="2122200" y="1772940"/>
                </a:cubicBezTo>
                <a:cubicBezTo>
                  <a:pt x="1895476" y="1772549"/>
                  <a:pt x="1839481" y="1766795"/>
                  <a:pt x="1591650" y="1772940"/>
                </a:cubicBezTo>
                <a:cubicBezTo>
                  <a:pt x="1343819" y="1779086"/>
                  <a:pt x="1261980" y="1748359"/>
                  <a:pt x="1039878" y="1772940"/>
                </a:cubicBezTo>
                <a:cubicBezTo>
                  <a:pt x="817776" y="1797521"/>
                  <a:pt x="662595" y="1780746"/>
                  <a:pt x="509328" y="1772940"/>
                </a:cubicBezTo>
                <a:cubicBezTo>
                  <a:pt x="356061" y="1765135"/>
                  <a:pt x="175548" y="1773707"/>
                  <a:pt x="0" y="1772940"/>
                </a:cubicBezTo>
                <a:cubicBezTo>
                  <a:pt x="27439" y="1523182"/>
                  <a:pt x="25266" y="1456101"/>
                  <a:pt x="0" y="1217419"/>
                </a:cubicBezTo>
                <a:cubicBezTo>
                  <a:pt x="-25266" y="978737"/>
                  <a:pt x="-27465" y="853908"/>
                  <a:pt x="0" y="626439"/>
                </a:cubicBezTo>
                <a:cubicBezTo>
                  <a:pt x="27465" y="398970"/>
                  <a:pt x="7947" y="135304"/>
                  <a:pt x="0" y="0"/>
                </a:cubicBezTo>
                <a:cubicBezTo>
                  <a:pt x="273061" y="20288"/>
                  <a:pt x="311472" y="3218"/>
                  <a:pt x="604424" y="0"/>
                </a:cubicBezTo>
                <a:cubicBezTo>
                  <a:pt x="897376" y="-3218"/>
                  <a:pt x="1087074" y="26810"/>
                  <a:pt x="1208848" y="0"/>
                </a:cubicBezTo>
                <a:cubicBezTo>
                  <a:pt x="1330622" y="-26810"/>
                  <a:pt x="1578099" y="-26421"/>
                  <a:pt x="1764918" y="0"/>
                </a:cubicBezTo>
                <a:cubicBezTo>
                  <a:pt x="1951737" y="26421"/>
                  <a:pt x="2143682" y="-10989"/>
                  <a:pt x="2417696" y="0"/>
                </a:cubicBezTo>
                <a:cubicBezTo>
                  <a:pt x="2427812" y="168141"/>
                  <a:pt x="2437456" y="283282"/>
                  <a:pt x="2417696" y="492481"/>
                </a:cubicBezTo>
                <a:cubicBezTo>
                  <a:pt x="2397936" y="701680"/>
                  <a:pt x="2441188" y="806479"/>
                  <a:pt x="2417696" y="970188"/>
                </a:cubicBezTo>
                <a:cubicBezTo>
                  <a:pt x="2394204" y="1133897"/>
                  <a:pt x="2415147" y="1334024"/>
                  <a:pt x="2417696" y="1477444"/>
                </a:cubicBezTo>
              </a:path>
            </a:pathLst>
          </a:custGeom>
          <a:solidFill>
            <a:srgbClr val="EC504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3467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D5774122-4160-43CE-9706-84FA9710E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3" y="3641832"/>
            <a:ext cx="2255619" cy="3190973"/>
          </a:xfrm>
          <a:prstGeom prst="rect">
            <a:avLst/>
          </a:prstGeom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xmlns="" id="{3284B86B-5A31-4498-BE58-E2F3F9EC0514}"/>
              </a:ext>
            </a:extLst>
          </p:cNvPr>
          <p:cNvSpPr/>
          <p:nvPr/>
        </p:nvSpPr>
        <p:spPr>
          <a:xfrm>
            <a:off x="742896" y="1234474"/>
            <a:ext cx="3645832" cy="2494389"/>
          </a:xfrm>
          <a:custGeom>
            <a:avLst/>
            <a:gdLst>
              <a:gd name="connsiteX0" fmla="*/ 716916 w 3645832"/>
              <a:gd name="connsiteY0" fmla="*/ 2728961 h 2494389"/>
              <a:gd name="connsiteX1" fmla="*/ 699310 w 3645832"/>
              <a:gd name="connsiteY1" fmla="*/ 2229298 h 2494389"/>
              <a:gd name="connsiteX2" fmla="*/ 728272 w 3645832"/>
              <a:gd name="connsiteY2" fmla="*/ 249898 h 2494389"/>
              <a:gd name="connsiteX3" fmla="*/ 2630204 w 3645832"/>
              <a:gd name="connsiteY3" fmla="*/ 128968 h 2494389"/>
              <a:gd name="connsiteX4" fmla="*/ 3231948 w 3645832"/>
              <a:gd name="connsiteY4" fmla="*/ 2038491 h 2494389"/>
              <a:gd name="connsiteX5" fmla="*/ 1318856 w 3645832"/>
              <a:gd name="connsiteY5" fmla="*/ 2445762 h 2494389"/>
              <a:gd name="connsiteX6" fmla="*/ 716916 w 3645832"/>
              <a:gd name="connsiteY6" fmla="*/ 2728961 h 249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5832" h="2494389" fill="none" extrusionOk="0">
                <a:moveTo>
                  <a:pt x="716916" y="2728961"/>
                </a:moveTo>
                <a:cubicBezTo>
                  <a:pt x="693454" y="2596322"/>
                  <a:pt x="724461" y="2475981"/>
                  <a:pt x="699310" y="2229298"/>
                </a:cubicBezTo>
                <a:cubicBezTo>
                  <a:pt x="-131223" y="1866550"/>
                  <a:pt x="-232656" y="589713"/>
                  <a:pt x="728272" y="249898"/>
                </a:cubicBezTo>
                <a:cubicBezTo>
                  <a:pt x="1261198" y="-55786"/>
                  <a:pt x="2139259" y="-98127"/>
                  <a:pt x="2630204" y="128968"/>
                </a:cubicBezTo>
                <a:cubicBezTo>
                  <a:pt x="3640407" y="448346"/>
                  <a:pt x="3971051" y="1454301"/>
                  <a:pt x="3231948" y="2038491"/>
                </a:cubicBezTo>
                <a:cubicBezTo>
                  <a:pt x="2748812" y="2424619"/>
                  <a:pt x="2075212" y="2480543"/>
                  <a:pt x="1318856" y="2445762"/>
                </a:cubicBezTo>
                <a:cubicBezTo>
                  <a:pt x="1093724" y="2519394"/>
                  <a:pt x="982298" y="2635322"/>
                  <a:pt x="716916" y="2728961"/>
                </a:cubicBezTo>
                <a:close/>
              </a:path>
              <a:path w="3645832" h="2494389" stroke="0" extrusionOk="0">
                <a:moveTo>
                  <a:pt x="716916" y="2728961"/>
                </a:moveTo>
                <a:cubicBezTo>
                  <a:pt x="713917" y="2487815"/>
                  <a:pt x="707341" y="2431452"/>
                  <a:pt x="699310" y="2229298"/>
                </a:cubicBezTo>
                <a:cubicBezTo>
                  <a:pt x="-274519" y="1689804"/>
                  <a:pt x="-249083" y="724789"/>
                  <a:pt x="728272" y="249898"/>
                </a:cubicBezTo>
                <a:cubicBezTo>
                  <a:pt x="1293425" y="34248"/>
                  <a:pt x="2009478" y="-117320"/>
                  <a:pt x="2630204" y="128968"/>
                </a:cubicBezTo>
                <a:cubicBezTo>
                  <a:pt x="3573406" y="485175"/>
                  <a:pt x="3995467" y="1516474"/>
                  <a:pt x="3231948" y="2038491"/>
                </a:cubicBezTo>
                <a:cubicBezTo>
                  <a:pt x="2761639" y="2578380"/>
                  <a:pt x="1972770" y="2600322"/>
                  <a:pt x="1318856" y="2445762"/>
                </a:cubicBezTo>
                <a:cubicBezTo>
                  <a:pt x="1168244" y="2519982"/>
                  <a:pt x="856262" y="2683539"/>
                  <a:pt x="716916" y="2728961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30336"/>
                      <a:gd name="adj2" fmla="val 5940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i="0" dirty="0">
                <a:solidFill>
                  <a:schemeClr val="tx1"/>
                </a:solidFill>
                <a:effectLst/>
              </a:rPr>
              <a:t>Što je </a:t>
            </a:r>
            <a:r>
              <a:rPr lang="hr-HR" sz="2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Deal</a:t>
            </a:r>
            <a:r>
              <a:rPr lang="hr-HR" sz="2800" b="1" i="0" dirty="0">
                <a:solidFill>
                  <a:schemeClr val="tx1"/>
                </a:solidFill>
                <a:effectLst/>
              </a:rPr>
              <a:t>? Navedi neke mjere tog programa.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utnik: savinuti kut 7">
            <a:extLst>
              <a:ext uri="{FF2B5EF4-FFF2-40B4-BE49-F238E27FC236}">
                <a16:creationId xmlns:a16="http://schemas.microsoft.com/office/drawing/2014/main" xmlns="" id="{CC4A62B7-968C-4B3D-B8C2-3E28F121A696}"/>
              </a:ext>
            </a:extLst>
          </p:cNvPr>
          <p:cNvSpPr/>
          <p:nvPr/>
        </p:nvSpPr>
        <p:spPr>
          <a:xfrm rot="21240369">
            <a:off x="4887152" y="1595198"/>
            <a:ext cx="2417696" cy="1772940"/>
          </a:xfrm>
          <a:custGeom>
            <a:avLst/>
            <a:gdLst>
              <a:gd name="connsiteX0" fmla="*/ 0 w 2417696"/>
              <a:gd name="connsiteY0" fmla="*/ 0 h 1772940"/>
              <a:gd name="connsiteX1" fmla="*/ 556070 w 2417696"/>
              <a:gd name="connsiteY1" fmla="*/ 0 h 1772940"/>
              <a:gd name="connsiteX2" fmla="*/ 1208848 w 2417696"/>
              <a:gd name="connsiteY2" fmla="*/ 0 h 1772940"/>
              <a:gd name="connsiteX3" fmla="*/ 1813272 w 2417696"/>
              <a:gd name="connsiteY3" fmla="*/ 0 h 1772940"/>
              <a:gd name="connsiteX4" fmla="*/ 2417696 w 2417696"/>
              <a:gd name="connsiteY4" fmla="*/ 0 h 1772940"/>
              <a:gd name="connsiteX5" fmla="*/ 2417696 w 2417696"/>
              <a:gd name="connsiteY5" fmla="*/ 492481 h 1772940"/>
              <a:gd name="connsiteX6" fmla="*/ 2417696 w 2417696"/>
              <a:gd name="connsiteY6" fmla="*/ 955414 h 1772940"/>
              <a:gd name="connsiteX7" fmla="*/ 2417696 w 2417696"/>
              <a:gd name="connsiteY7" fmla="*/ 1477444 h 1772940"/>
              <a:gd name="connsiteX8" fmla="*/ 2122200 w 2417696"/>
              <a:gd name="connsiteY8" fmla="*/ 1772940 h 1772940"/>
              <a:gd name="connsiteX9" fmla="*/ 1612872 w 2417696"/>
              <a:gd name="connsiteY9" fmla="*/ 1772940 h 1772940"/>
              <a:gd name="connsiteX10" fmla="*/ 1103544 w 2417696"/>
              <a:gd name="connsiteY10" fmla="*/ 1772940 h 1772940"/>
              <a:gd name="connsiteX11" fmla="*/ 594216 w 2417696"/>
              <a:gd name="connsiteY11" fmla="*/ 1772940 h 1772940"/>
              <a:gd name="connsiteX12" fmla="*/ 0 w 2417696"/>
              <a:gd name="connsiteY12" fmla="*/ 1772940 h 1772940"/>
              <a:gd name="connsiteX13" fmla="*/ 0 w 2417696"/>
              <a:gd name="connsiteY13" fmla="*/ 1217419 h 1772940"/>
              <a:gd name="connsiteX14" fmla="*/ 0 w 2417696"/>
              <a:gd name="connsiteY14" fmla="*/ 661898 h 1772940"/>
              <a:gd name="connsiteX15" fmla="*/ 0 w 2417696"/>
              <a:gd name="connsiteY15" fmla="*/ 0 h 1772940"/>
              <a:gd name="connsiteX0" fmla="*/ 2122200 w 2417696"/>
              <a:gd name="connsiteY0" fmla="*/ 1772940 h 1772940"/>
              <a:gd name="connsiteX1" fmla="*/ 2181299 w 2417696"/>
              <a:gd name="connsiteY1" fmla="*/ 1536543 h 1772940"/>
              <a:gd name="connsiteX2" fmla="*/ 2417696 w 2417696"/>
              <a:gd name="connsiteY2" fmla="*/ 1477444 h 1772940"/>
              <a:gd name="connsiteX3" fmla="*/ 2122200 w 2417696"/>
              <a:gd name="connsiteY3" fmla="*/ 1772940 h 1772940"/>
              <a:gd name="connsiteX0" fmla="*/ 2122200 w 2417696"/>
              <a:gd name="connsiteY0" fmla="*/ 1772940 h 1772940"/>
              <a:gd name="connsiteX1" fmla="*/ 2181299 w 2417696"/>
              <a:gd name="connsiteY1" fmla="*/ 1536543 h 1772940"/>
              <a:gd name="connsiteX2" fmla="*/ 2417696 w 2417696"/>
              <a:gd name="connsiteY2" fmla="*/ 1477444 h 1772940"/>
              <a:gd name="connsiteX3" fmla="*/ 2122200 w 2417696"/>
              <a:gd name="connsiteY3" fmla="*/ 1772940 h 1772940"/>
              <a:gd name="connsiteX4" fmla="*/ 1570428 w 2417696"/>
              <a:gd name="connsiteY4" fmla="*/ 1772940 h 1772940"/>
              <a:gd name="connsiteX5" fmla="*/ 1061100 w 2417696"/>
              <a:gd name="connsiteY5" fmla="*/ 1772940 h 1772940"/>
              <a:gd name="connsiteX6" fmla="*/ 488106 w 2417696"/>
              <a:gd name="connsiteY6" fmla="*/ 1772940 h 1772940"/>
              <a:gd name="connsiteX7" fmla="*/ 0 w 2417696"/>
              <a:gd name="connsiteY7" fmla="*/ 1772940 h 1772940"/>
              <a:gd name="connsiteX8" fmla="*/ 0 w 2417696"/>
              <a:gd name="connsiteY8" fmla="*/ 1181960 h 1772940"/>
              <a:gd name="connsiteX9" fmla="*/ 0 w 2417696"/>
              <a:gd name="connsiteY9" fmla="*/ 644168 h 1772940"/>
              <a:gd name="connsiteX10" fmla="*/ 0 w 2417696"/>
              <a:gd name="connsiteY10" fmla="*/ 0 h 1772940"/>
              <a:gd name="connsiteX11" fmla="*/ 628601 w 2417696"/>
              <a:gd name="connsiteY11" fmla="*/ 0 h 1772940"/>
              <a:gd name="connsiteX12" fmla="*/ 1233025 w 2417696"/>
              <a:gd name="connsiteY12" fmla="*/ 0 h 1772940"/>
              <a:gd name="connsiteX13" fmla="*/ 1813272 w 2417696"/>
              <a:gd name="connsiteY13" fmla="*/ 0 h 1772940"/>
              <a:gd name="connsiteX14" fmla="*/ 2417696 w 2417696"/>
              <a:gd name="connsiteY14" fmla="*/ 0 h 1772940"/>
              <a:gd name="connsiteX15" fmla="*/ 2417696 w 2417696"/>
              <a:gd name="connsiteY15" fmla="*/ 522030 h 1772940"/>
              <a:gd name="connsiteX16" fmla="*/ 2417696 w 2417696"/>
              <a:gd name="connsiteY16" fmla="*/ 1014512 h 1772940"/>
              <a:gd name="connsiteX17" fmla="*/ 2417696 w 2417696"/>
              <a:gd name="connsiteY17" fmla="*/ 1477444 h 1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17696" h="1772940" stroke="0" extrusionOk="0">
                <a:moveTo>
                  <a:pt x="0" y="0"/>
                </a:moveTo>
                <a:cubicBezTo>
                  <a:pt x="122765" y="-4790"/>
                  <a:pt x="398518" y="20313"/>
                  <a:pt x="556070" y="0"/>
                </a:cubicBezTo>
                <a:cubicBezTo>
                  <a:pt x="713622" y="-20313"/>
                  <a:pt x="1050275" y="11648"/>
                  <a:pt x="1208848" y="0"/>
                </a:cubicBezTo>
                <a:cubicBezTo>
                  <a:pt x="1367421" y="-11648"/>
                  <a:pt x="1593707" y="-19612"/>
                  <a:pt x="1813272" y="0"/>
                </a:cubicBezTo>
                <a:cubicBezTo>
                  <a:pt x="2032837" y="19612"/>
                  <a:pt x="2239184" y="-28070"/>
                  <a:pt x="2417696" y="0"/>
                </a:cubicBezTo>
                <a:cubicBezTo>
                  <a:pt x="2415634" y="206321"/>
                  <a:pt x="2430920" y="301096"/>
                  <a:pt x="2417696" y="492481"/>
                </a:cubicBezTo>
                <a:cubicBezTo>
                  <a:pt x="2404472" y="683866"/>
                  <a:pt x="2440713" y="726976"/>
                  <a:pt x="2417696" y="955414"/>
                </a:cubicBezTo>
                <a:cubicBezTo>
                  <a:pt x="2394679" y="1183852"/>
                  <a:pt x="2425761" y="1295595"/>
                  <a:pt x="2417696" y="1477444"/>
                </a:cubicBezTo>
                <a:cubicBezTo>
                  <a:pt x="2291111" y="1609728"/>
                  <a:pt x="2268297" y="1645400"/>
                  <a:pt x="2122200" y="1772940"/>
                </a:cubicBezTo>
                <a:cubicBezTo>
                  <a:pt x="1938733" y="1768272"/>
                  <a:pt x="1716979" y="1770839"/>
                  <a:pt x="1612872" y="1772940"/>
                </a:cubicBezTo>
                <a:cubicBezTo>
                  <a:pt x="1508765" y="1775041"/>
                  <a:pt x="1350540" y="1781835"/>
                  <a:pt x="1103544" y="1772940"/>
                </a:cubicBezTo>
                <a:cubicBezTo>
                  <a:pt x="856548" y="1764045"/>
                  <a:pt x="817856" y="1755292"/>
                  <a:pt x="594216" y="1772940"/>
                </a:cubicBezTo>
                <a:cubicBezTo>
                  <a:pt x="370576" y="1790588"/>
                  <a:pt x="277755" y="1785835"/>
                  <a:pt x="0" y="1772940"/>
                </a:cubicBezTo>
                <a:cubicBezTo>
                  <a:pt x="-12631" y="1631381"/>
                  <a:pt x="10334" y="1467956"/>
                  <a:pt x="0" y="1217419"/>
                </a:cubicBezTo>
                <a:cubicBezTo>
                  <a:pt x="-10334" y="966882"/>
                  <a:pt x="-17217" y="797564"/>
                  <a:pt x="0" y="661898"/>
                </a:cubicBezTo>
                <a:cubicBezTo>
                  <a:pt x="17217" y="526232"/>
                  <a:pt x="-23626" y="276670"/>
                  <a:pt x="0" y="0"/>
                </a:cubicBezTo>
                <a:close/>
              </a:path>
              <a:path w="2417696" h="1772940" fill="darkenLess" stroke="0" extrusionOk="0">
                <a:moveTo>
                  <a:pt x="2122200" y="1772940"/>
                </a:moveTo>
                <a:cubicBezTo>
                  <a:pt x="2148208" y="1716791"/>
                  <a:pt x="2161020" y="1630319"/>
                  <a:pt x="2181299" y="1536543"/>
                </a:cubicBezTo>
                <a:cubicBezTo>
                  <a:pt x="2260951" y="1505918"/>
                  <a:pt x="2345073" y="1486285"/>
                  <a:pt x="2417696" y="1477444"/>
                </a:cubicBezTo>
                <a:cubicBezTo>
                  <a:pt x="2279137" y="1624138"/>
                  <a:pt x="2263576" y="1650735"/>
                  <a:pt x="2122200" y="1772940"/>
                </a:cubicBezTo>
                <a:close/>
              </a:path>
              <a:path w="2417696" h="1772940" fill="none" extrusionOk="0">
                <a:moveTo>
                  <a:pt x="2122200" y="1772940"/>
                </a:moveTo>
                <a:cubicBezTo>
                  <a:pt x="2149835" y="1674335"/>
                  <a:pt x="2170708" y="1607458"/>
                  <a:pt x="2181299" y="1536543"/>
                </a:cubicBezTo>
                <a:cubicBezTo>
                  <a:pt x="2276560" y="1517033"/>
                  <a:pt x="2301698" y="1507503"/>
                  <a:pt x="2417696" y="1477444"/>
                </a:cubicBezTo>
                <a:cubicBezTo>
                  <a:pt x="2318801" y="1604484"/>
                  <a:pt x="2222926" y="1662322"/>
                  <a:pt x="2122200" y="1772940"/>
                </a:cubicBezTo>
                <a:cubicBezTo>
                  <a:pt x="1863763" y="1776069"/>
                  <a:pt x="1814681" y="1765710"/>
                  <a:pt x="1570428" y="1772940"/>
                </a:cubicBezTo>
                <a:cubicBezTo>
                  <a:pt x="1326175" y="1780170"/>
                  <a:pt x="1292753" y="1769379"/>
                  <a:pt x="1061100" y="1772940"/>
                </a:cubicBezTo>
                <a:cubicBezTo>
                  <a:pt x="829447" y="1776501"/>
                  <a:pt x="708596" y="1761444"/>
                  <a:pt x="488106" y="1772940"/>
                </a:cubicBezTo>
                <a:cubicBezTo>
                  <a:pt x="267616" y="1784436"/>
                  <a:pt x="229534" y="1765059"/>
                  <a:pt x="0" y="1772940"/>
                </a:cubicBezTo>
                <a:cubicBezTo>
                  <a:pt x="-22437" y="1522288"/>
                  <a:pt x="27368" y="1347635"/>
                  <a:pt x="0" y="1181960"/>
                </a:cubicBezTo>
                <a:cubicBezTo>
                  <a:pt x="-27368" y="1016285"/>
                  <a:pt x="1143" y="791982"/>
                  <a:pt x="0" y="644168"/>
                </a:cubicBezTo>
                <a:cubicBezTo>
                  <a:pt x="-1143" y="496354"/>
                  <a:pt x="22886" y="162928"/>
                  <a:pt x="0" y="0"/>
                </a:cubicBezTo>
                <a:cubicBezTo>
                  <a:pt x="250438" y="3163"/>
                  <a:pt x="320223" y="9773"/>
                  <a:pt x="628601" y="0"/>
                </a:cubicBezTo>
                <a:cubicBezTo>
                  <a:pt x="936979" y="-9773"/>
                  <a:pt x="933926" y="1017"/>
                  <a:pt x="1233025" y="0"/>
                </a:cubicBezTo>
                <a:cubicBezTo>
                  <a:pt x="1532124" y="-1017"/>
                  <a:pt x="1683866" y="-3575"/>
                  <a:pt x="1813272" y="0"/>
                </a:cubicBezTo>
                <a:cubicBezTo>
                  <a:pt x="1942678" y="3575"/>
                  <a:pt x="2134052" y="-26548"/>
                  <a:pt x="2417696" y="0"/>
                </a:cubicBezTo>
                <a:cubicBezTo>
                  <a:pt x="2392754" y="173429"/>
                  <a:pt x="2394588" y="307706"/>
                  <a:pt x="2417696" y="522030"/>
                </a:cubicBezTo>
                <a:cubicBezTo>
                  <a:pt x="2440805" y="736354"/>
                  <a:pt x="2435386" y="786936"/>
                  <a:pt x="2417696" y="1014512"/>
                </a:cubicBezTo>
                <a:cubicBezTo>
                  <a:pt x="2400006" y="1242088"/>
                  <a:pt x="2438154" y="1283748"/>
                  <a:pt x="2417696" y="1477444"/>
                </a:cubicBezTo>
              </a:path>
              <a:path w="2417696" h="1772940" fill="none" stroke="0" extrusionOk="0">
                <a:moveTo>
                  <a:pt x="2122200" y="1772940"/>
                </a:moveTo>
                <a:cubicBezTo>
                  <a:pt x="2142617" y="1673526"/>
                  <a:pt x="2158866" y="1633638"/>
                  <a:pt x="2181299" y="1536543"/>
                </a:cubicBezTo>
                <a:cubicBezTo>
                  <a:pt x="2294960" y="1503775"/>
                  <a:pt x="2306166" y="1512619"/>
                  <a:pt x="2417696" y="1477444"/>
                </a:cubicBezTo>
                <a:cubicBezTo>
                  <a:pt x="2293251" y="1585077"/>
                  <a:pt x="2215802" y="1707664"/>
                  <a:pt x="2122200" y="1772940"/>
                </a:cubicBezTo>
                <a:cubicBezTo>
                  <a:pt x="1895476" y="1772549"/>
                  <a:pt x="1839481" y="1766795"/>
                  <a:pt x="1591650" y="1772940"/>
                </a:cubicBezTo>
                <a:cubicBezTo>
                  <a:pt x="1343819" y="1779086"/>
                  <a:pt x="1261980" y="1748359"/>
                  <a:pt x="1039878" y="1772940"/>
                </a:cubicBezTo>
                <a:cubicBezTo>
                  <a:pt x="817776" y="1797521"/>
                  <a:pt x="662595" y="1780746"/>
                  <a:pt x="509328" y="1772940"/>
                </a:cubicBezTo>
                <a:cubicBezTo>
                  <a:pt x="356061" y="1765135"/>
                  <a:pt x="175548" y="1773707"/>
                  <a:pt x="0" y="1772940"/>
                </a:cubicBezTo>
                <a:cubicBezTo>
                  <a:pt x="27439" y="1523182"/>
                  <a:pt x="25266" y="1456101"/>
                  <a:pt x="0" y="1217419"/>
                </a:cubicBezTo>
                <a:cubicBezTo>
                  <a:pt x="-25266" y="978737"/>
                  <a:pt x="-27465" y="853908"/>
                  <a:pt x="0" y="626439"/>
                </a:cubicBezTo>
                <a:cubicBezTo>
                  <a:pt x="27465" y="398970"/>
                  <a:pt x="7947" y="135304"/>
                  <a:pt x="0" y="0"/>
                </a:cubicBezTo>
                <a:cubicBezTo>
                  <a:pt x="273061" y="20288"/>
                  <a:pt x="311472" y="3218"/>
                  <a:pt x="604424" y="0"/>
                </a:cubicBezTo>
                <a:cubicBezTo>
                  <a:pt x="897376" y="-3218"/>
                  <a:pt x="1087074" y="26810"/>
                  <a:pt x="1208848" y="0"/>
                </a:cubicBezTo>
                <a:cubicBezTo>
                  <a:pt x="1330622" y="-26810"/>
                  <a:pt x="1578099" y="-26421"/>
                  <a:pt x="1764918" y="0"/>
                </a:cubicBezTo>
                <a:cubicBezTo>
                  <a:pt x="1951737" y="26421"/>
                  <a:pt x="2143682" y="-10989"/>
                  <a:pt x="2417696" y="0"/>
                </a:cubicBezTo>
                <a:cubicBezTo>
                  <a:pt x="2427812" y="168141"/>
                  <a:pt x="2437456" y="283282"/>
                  <a:pt x="2417696" y="492481"/>
                </a:cubicBezTo>
                <a:cubicBezTo>
                  <a:pt x="2397936" y="701680"/>
                  <a:pt x="2441188" y="806479"/>
                  <a:pt x="2417696" y="970188"/>
                </a:cubicBezTo>
                <a:cubicBezTo>
                  <a:pt x="2394204" y="1133897"/>
                  <a:pt x="2415147" y="1334024"/>
                  <a:pt x="2417696" y="1477444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Pravokutnik: savinuti kut 11">
            <a:extLst>
              <a:ext uri="{FF2B5EF4-FFF2-40B4-BE49-F238E27FC236}">
                <a16:creationId xmlns:a16="http://schemas.microsoft.com/office/drawing/2014/main" xmlns="" id="{84DFAFF6-79A3-49BA-929E-6C6272209C00}"/>
              </a:ext>
            </a:extLst>
          </p:cNvPr>
          <p:cNvSpPr/>
          <p:nvPr/>
        </p:nvSpPr>
        <p:spPr>
          <a:xfrm rot="681743">
            <a:off x="8499190" y="2755362"/>
            <a:ext cx="2417696" cy="1772940"/>
          </a:xfrm>
          <a:custGeom>
            <a:avLst/>
            <a:gdLst>
              <a:gd name="connsiteX0" fmla="*/ 0 w 2417696"/>
              <a:gd name="connsiteY0" fmla="*/ 0 h 1772940"/>
              <a:gd name="connsiteX1" fmla="*/ 556070 w 2417696"/>
              <a:gd name="connsiteY1" fmla="*/ 0 h 1772940"/>
              <a:gd name="connsiteX2" fmla="*/ 1208848 w 2417696"/>
              <a:gd name="connsiteY2" fmla="*/ 0 h 1772940"/>
              <a:gd name="connsiteX3" fmla="*/ 1813272 w 2417696"/>
              <a:gd name="connsiteY3" fmla="*/ 0 h 1772940"/>
              <a:gd name="connsiteX4" fmla="*/ 2417696 w 2417696"/>
              <a:gd name="connsiteY4" fmla="*/ 0 h 1772940"/>
              <a:gd name="connsiteX5" fmla="*/ 2417696 w 2417696"/>
              <a:gd name="connsiteY5" fmla="*/ 492481 h 1772940"/>
              <a:gd name="connsiteX6" fmla="*/ 2417696 w 2417696"/>
              <a:gd name="connsiteY6" fmla="*/ 955414 h 1772940"/>
              <a:gd name="connsiteX7" fmla="*/ 2417696 w 2417696"/>
              <a:gd name="connsiteY7" fmla="*/ 1477444 h 1772940"/>
              <a:gd name="connsiteX8" fmla="*/ 2122200 w 2417696"/>
              <a:gd name="connsiteY8" fmla="*/ 1772940 h 1772940"/>
              <a:gd name="connsiteX9" fmla="*/ 1612872 w 2417696"/>
              <a:gd name="connsiteY9" fmla="*/ 1772940 h 1772940"/>
              <a:gd name="connsiteX10" fmla="*/ 1103544 w 2417696"/>
              <a:gd name="connsiteY10" fmla="*/ 1772940 h 1772940"/>
              <a:gd name="connsiteX11" fmla="*/ 594216 w 2417696"/>
              <a:gd name="connsiteY11" fmla="*/ 1772940 h 1772940"/>
              <a:gd name="connsiteX12" fmla="*/ 0 w 2417696"/>
              <a:gd name="connsiteY12" fmla="*/ 1772940 h 1772940"/>
              <a:gd name="connsiteX13" fmla="*/ 0 w 2417696"/>
              <a:gd name="connsiteY13" fmla="*/ 1217419 h 1772940"/>
              <a:gd name="connsiteX14" fmla="*/ 0 w 2417696"/>
              <a:gd name="connsiteY14" fmla="*/ 661898 h 1772940"/>
              <a:gd name="connsiteX15" fmla="*/ 0 w 2417696"/>
              <a:gd name="connsiteY15" fmla="*/ 0 h 1772940"/>
              <a:gd name="connsiteX0" fmla="*/ 2122200 w 2417696"/>
              <a:gd name="connsiteY0" fmla="*/ 1772940 h 1772940"/>
              <a:gd name="connsiteX1" fmla="*/ 2181299 w 2417696"/>
              <a:gd name="connsiteY1" fmla="*/ 1536543 h 1772940"/>
              <a:gd name="connsiteX2" fmla="*/ 2417696 w 2417696"/>
              <a:gd name="connsiteY2" fmla="*/ 1477444 h 1772940"/>
              <a:gd name="connsiteX3" fmla="*/ 2122200 w 2417696"/>
              <a:gd name="connsiteY3" fmla="*/ 1772940 h 1772940"/>
              <a:gd name="connsiteX0" fmla="*/ 2122200 w 2417696"/>
              <a:gd name="connsiteY0" fmla="*/ 1772940 h 1772940"/>
              <a:gd name="connsiteX1" fmla="*/ 2181299 w 2417696"/>
              <a:gd name="connsiteY1" fmla="*/ 1536543 h 1772940"/>
              <a:gd name="connsiteX2" fmla="*/ 2417696 w 2417696"/>
              <a:gd name="connsiteY2" fmla="*/ 1477444 h 1772940"/>
              <a:gd name="connsiteX3" fmla="*/ 2122200 w 2417696"/>
              <a:gd name="connsiteY3" fmla="*/ 1772940 h 1772940"/>
              <a:gd name="connsiteX4" fmla="*/ 1570428 w 2417696"/>
              <a:gd name="connsiteY4" fmla="*/ 1772940 h 1772940"/>
              <a:gd name="connsiteX5" fmla="*/ 1061100 w 2417696"/>
              <a:gd name="connsiteY5" fmla="*/ 1772940 h 1772940"/>
              <a:gd name="connsiteX6" fmla="*/ 488106 w 2417696"/>
              <a:gd name="connsiteY6" fmla="*/ 1772940 h 1772940"/>
              <a:gd name="connsiteX7" fmla="*/ 0 w 2417696"/>
              <a:gd name="connsiteY7" fmla="*/ 1772940 h 1772940"/>
              <a:gd name="connsiteX8" fmla="*/ 0 w 2417696"/>
              <a:gd name="connsiteY8" fmla="*/ 1181960 h 1772940"/>
              <a:gd name="connsiteX9" fmla="*/ 0 w 2417696"/>
              <a:gd name="connsiteY9" fmla="*/ 644168 h 1772940"/>
              <a:gd name="connsiteX10" fmla="*/ 0 w 2417696"/>
              <a:gd name="connsiteY10" fmla="*/ 0 h 1772940"/>
              <a:gd name="connsiteX11" fmla="*/ 628601 w 2417696"/>
              <a:gd name="connsiteY11" fmla="*/ 0 h 1772940"/>
              <a:gd name="connsiteX12" fmla="*/ 1233025 w 2417696"/>
              <a:gd name="connsiteY12" fmla="*/ 0 h 1772940"/>
              <a:gd name="connsiteX13" fmla="*/ 1813272 w 2417696"/>
              <a:gd name="connsiteY13" fmla="*/ 0 h 1772940"/>
              <a:gd name="connsiteX14" fmla="*/ 2417696 w 2417696"/>
              <a:gd name="connsiteY14" fmla="*/ 0 h 1772940"/>
              <a:gd name="connsiteX15" fmla="*/ 2417696 w 2417696"/>
              <a:gd name="connsiteY15" fmla="*/ 522030 h 1772940"/>
              <a:gd name="connsiteX16" fmla="*/ 2417696 w 2417696"/>
              <a:gd name="connsiteY16" fmla="*/ 1014512 h 1772940"/>
              <a:gd name="connsiteX17" fmla="*/ 2417696 w 2417696"/>
              <a:gd name="connsiteY17" fmla="*/ 1477444 h 1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17696" h="1772940" stroke="0" extrusionOk="0">
                <a:moveTo>
                  <a:pt x="0" y="0"/>
                </a:moveTo>
                <a:cubicBezTo>
                  <a:pt x="122765" y="-4790"/>
                  <a:pt x="398518" y="20313"/>
                  <a:pt x="556070" y="0"/>
                </a:cubicBezTo>
                <a:cubicBezTo>
                  <a:pt x="713622" y="-20313"/>
                  <a:pt x="1050275" y="11648"/>
                  <a:pt x="1208848" y="0"/>
                </a:cubicBezTo>
                <a:cubicBezTo>
                  <a:pt x="1367421" y="-11648"/>
                  <a:pt x="1593707" y="-19612"/>
                  <a:pt x="1813272" y="0"/>
                </a:cubicBezTo>
                <a:cubicBezTo>
                  <a:pt x="2032837" y="19612"/>
                  <a:pt x="2239184" y="-28070"/>
                  <a:pt x="2417696" y="0"/>
                </a:cubicBezTo>
                <a:cubicBezTo>
                  <a:pt x="2415634" y="206321"/>
                  <a:pt x="2430920" y="301096"/>
                  <a:pt x="2417696" y="492481"/>
                </a:cubicBezTo>
                <a:cubicBezTo>
                  <a:pt x="2404472" y="683866"/>
                  <a:pt x="2440713" y="726976"/>
                  <a:pt x="2417696" y="955414"/>
                </a:cubicBezTo>
                <a:cubicBezTo>
                  <a:pt x="2394679" y="1183852"/>
                  <a:pt x="2425761" y="1295595"/>
                  <a:pt x="2417696" y="1477444"/>
                </a:cubicBezTo>
                <a:cubicBezTo>
                  <a:pt x="2291111" y="1609728"/>
                  <a:pt x="2268297" y="1645400"/>
                  <a:pt x="2122200" y="1772940"/>
                </a:cubicBezTo>
                <a:cubicBezTo>
                  <a:pt x="1938733" y="1768272"/>
                  <a:pt x="1716979" y="1770839"/>
                  <a:pt x="1612872" y="1772940"/>
                </a:cubicBezTo>
                <a:cubicBezTo>
                  <a:pt x="1508765" y="1775041"/>
                  <a:pt x="1350540" y="1781835"/>
                  <a:pt x="1103544" y="1772940"/>
                </a:cubicBezTo>
                <a:cubicBezTo>
                  <a:pt x="856548" y="1764045"/>
                  <a:pt x="817856" y="1755292"/>
                  <a:pt x="594216" y="1772940"/>
                </a:cubicBezTo>
                <a:cubicBezTo>
                  <a:pt x="370576" y="1790588"/>
                  <a:pt x="277755" y="1785835"/>
                  <a:pt x="0" y="1772940"/>
                </a:cubicBezTo>
                <a:cubicBezTo>
                  <a:pt x="-12631" y="1631381"/>
                  <a:pt x="10334" y="1467956"/>
                  <a:pt x="0" y="1217419"/>
                </a:cubicBezTo>
                <a:cubicBezTo>
                  <a:pt x="-10334" y="966882"/>
                  <a:pt x="-17217" y="797564"/>
                  <a:pt x="0" y="661898"/>
                </a:cubicBezTo>
                <a:cubicBezTo>
                  <a:pt x="17217" y="526232"/>
                  <a:pt x="-23626" y="276670"/>
                  <a:pt x="0" y="0"/>
                </a:cubicBezTo>
                <a:close/>
              </a:path>
              <a:path w="2417696" h="1772940" fill="darkenLess" stroke="0" extrusionOk="0">
                <a:moveTo>
                  <a:pt x="2122200" y="1772940"/>
                </a:moveTo>
                <a:cubicBezTo>
                  <a:pt x="2148208" y="1716791"/>
                  <a:pt x="2161020" y="1630319"/>
                  <a:pt x="2181299" y="1536543"/>
                </a:cubicBezTo>
                <a:cubicBezTo>
                  <a:pt x="2260951" y="1505918"/>
                  <a:pt x="2345073" y="1486285"/>
                  <a:pt x="2417696" y="1477444"/>
                </a:cubicBezTo>
                <a:cubicBezTo>
                  <a:pt x="2279137" y="1624138"/>
                  <a:pt x="2263576" y="1650735"/>
                  <a:pt x="2122200" y="1772940"/>
                </a:cubicBezTo>
                <a:close/>
              </a:path>
              <a:path w="2417696" h="1772940" fill="none" extrusionOk="0">
                <a:moveTo>
                  <a:pt x="2122200" y="1772940"/>
                </a:moveTo>
                <a:cubicBezTo>
                  <a:pt x="2149835" y="1674335"/>
                  <a:pt x="2170708" y="1607458"/>
                  <a:pt x="2181299" y="1536543"/>
                </a:cubicBezTo>
                <a:cubicBezTo>
                  <a:pt x="2276560" y="1517033"/>
                  <a:pt x="2301698" y="1507503"/>
                  <a:pt x="2417696" y="1477444"/>
                </a:cubicBezTo>
                <a:cubicBezTo>
                  <a:pt x="2318801" y="1604484"/>
                  <a:pt x="2222926" y="1662322"/>
                  <a:pt x="2122200" y="1772940"/>
                </a:cubicBezTo>
                <a:cubicBezTo>
                  <a:pt x="1863763" y="1776069"/>
                  <a:pt x="1814681" y="1765710"/>
                  <a:pt x="1570428" y="1772940"/>
                </a:cubicBezTo>
                <a:cubicBezTo>
                  <a:pt x="1326175" y="1780170"/>
                  <a:pt x="1292753" y="1769379"/>
                  <a:pt x="1061100" y="1772940"/>
                </a:cubicBezTo>
                <a:cubicBezTo>
                  <a:pt x="829447" y="1776501"/>
                  <a:pt x="708596" y="1761444"/>
                  <a:pt x="488106" y="1772940"/>
                </a:cubicBezTo>
                <a:cubicBezTo>
                  <a:pt x="267616" y="1784436"/>
                  <a:pt x="229534" y="1765059"/>
                  <a:pt x="0" y="1772940"/>
                </a:cubicBezTo>
                <a:cubicBezTo>
                  <a:pt x="-22437" y="1522288"/>
                  <a:pt x="27368" y="1347635"/>
                  <a:pt x="0" y="1181960"/>
                </a:cubicBezTo>
                <a:cubicBezTo>
                  <a:pt x="-27368" y="1016285"/>
                  <a:pt x="1143" y="791982"/>
                  <a:pt x="0" y="644168"/>
                </a:cubicBezTo>
                <a:cubicBezTo>
                  <a:pt x="-1143" y="496354"/>
                  <a:pt x="22886" y="162928"/>
                  <a:pt x="0" y="0"/>
                </a:cubicBezTo>
                <a:cubicBezTo>
                  <a:pt x="250438" y="3163"/>
                  <a:pt x="320223" y="9773"/>
                  <a:pt x="628601" y="0"/>
                </a:cubicBezTo>
                <a:cubicBezTo>
                  <a:pt x="936979" y="-9773"/>
                  <a:pt x="933926" y="1017"/>
                  <a:pt x="1233025" y="0"/>
                </a:cubicBezTo>
                <a:cubicBezTo>
                  <a:pt x="1532124" y="-1017"/>
                  <a:pt x="1683866" y="-3575"/>
                  <a:pt x="1813272" y="0"/>
                </a:cubicBezTo>
                <a:cubicBezTo>
                  <a:pt x="1942678" y="3575"/>
                  <a:pt x="2134052" y="-26548"/>
                  <a:pt x="2417696" y="0"/>
                </a:cubicBezTo>
                <a:cubicBezTo>
                  <a:pt x="2392754" y="173429"/>
                  <a:pt x="2394588" y="307706"/>
                  <a:pt x="2417696" y="522030"/>
                </a:cubicBezTo>
                <a:cubicBezTo>
                  <a:pt x="2440805" y="736354"/>
                  <a:pt x="2435386" y="786936"/>
                  <a:pt x="2417696" y="1014512"/>
                </a:cubicBezTo>
                <a:cubicBezTo>
                  <a:pt x="2400006" y="1242088"/>
                  <a:pt x="2438154" y="1283748"/>
                  <a:pt x="2417696" y="1477444"/>
                </a:cubicBezTo>
              </a:path>
              <a:path w="2417696" h="1772940" fill="none" stroke="0" extrusionOk="0">
                <a:moveTo>
                  <a:pt x="2122200" y="1772940"/>
                </a:moveTo>
                <a:cubicBezTo>
                  <a:pt x="2142617" y="1673526"/>
                  <a:pt x="2158866" y="1633638"/>
                  <a:pt x="2181299" y="1536543"/>
                </a:cubicBezTo>
                <a:cubicBezTo>
                  <a:pt x="2294960" y="1503775"/>
                  <a:pt x="2306166" y="1512619"/>
                  <a:pt x="2417696" y="1477444"/>
                </a:cubicBezTo>
                <a:cubicBezTo>
                  <a:pt x="2293251" y="1585077"/>
                  <a:pt x="2215802" y="1707664"/>
                  <a:pt x="2122200" y="1772940"/>
                </a:cubicBezTo>
                <a:cubicBezTo>
                  <a:pt x="1895476" y="1772549"/>
                  <a:pt x="1839481" y="1766795"/>
                  <a:pt x="1591650" y="1772940"/>
                </a:cubicBezTo>
                <a:cubicBezTo>
                  <a:pt x="1343819" y="1779086"/>
                  <a:pt x="1261980" y="1748359"/>
                  <a:pt x="1039878" y="1772940"/>
                </a:cubicBezTo>
                <a:cubicBezTo>
                  <a:pt x="817776" y="1797521"/>
                  <a:pt x="662595" y="1780746"/>
                  <a:pt x="509328" y="1772940"/>
                </a:cubicBezTo>
                <a:cubicBezTo>
                  <a:pt x="356061" y="1765135"/>
                  <a:pt x="175548" y="1773707"/>
                  <a:pt x="0" y="1772940"/>
                </a:cubicBezTo>
                <a:cubicBezTo>
                  <a:pt x="27439" y="1523182"/>
                  <a:pt x="25266" y="1456101"/>
                  <a:pt x="0" y="1217419"/>
                </a:cubicBezTo>
                <a:cubicBezTo>
                  <a:pt x="-25266" y="978737"/>
                  <a:pt x="-27465" y="853908"/>
                  <a:pt x="0" y="626439"/>
                </a:cubicBezTo>
                <a:cubicBezTo>
                  <a:pt x="27465" y="398970"/>
                  <a:pt x="7947" y="135304"/>
                  <a:pt x="0" y="0"/>
                </a:cubicBezTo>
                <a:cubicBezTo>
                  <a:pt x="273061" y="20288"/>
                  <a:pt x="311472" y="3218"/>
                  <a:pt x="604424" y="0"/>
                </a:cubicBezTo>
                <a:cubicBezTo>
                  <a:pt x="897376" y="-3218"/>
                  <a:pt x="1087074" y="26810"/>
                  <a:pt x="1208848" y="0"/>
                </a:cubicBezTo>
                <a:cubicBezTo>
                  <a:pt x="1330622" y="-26810"/>
                  <a:pt x="1578099" y="-26421"/>
                  <a:pt x="1764918" y="0"/>
                </a:cubicBezTo>
                <a:cubicBezTo>
                  <a:pt x="1951737" y="26421"/>
                  <a:pt x="2143682" y="-10989"/>
                  <a:pt x="2417696" y="0"/>
                </a:cubicBezTo>
                <a:cubicBezTo>
                  <a:pt x="2427812" y="168141"/>
                  <a:pt x="2437456" y="283282"/>
                  <a:pt x="2417696" y="492481"/>
                </a:cubicBezTo>
                <a:cubicBezTo>
                  <a:pt x="2397936" y="701680"/>
                  <a:pt x="2441188" y="806479"/>
                  <a:pt x="2417696" y="970188"/>
                </a:cubicBezTo>
                <a:cubicBezTo>
                  <a:pt x="2394204" y="1133897"/>
                  <a:pt x="2415147" y="1334024"/>
                  <a:pt x="2417696" y="1477444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3" name="Pravokutnik: savinuti kut 12">
            <a:extLst>
              <a:ext uri="{FF2B5EF4-FFF2-40B4-BE49-F238E27FC236}">
                <a16:creationId xmlns:a16="http://schemas.microsoft.com/office/drawing/2014/main" xmlns="" id="{9B6FA447-C87D-41A7-831C-BBEFB0BD3C95}"/>
              </a:ext>
            </a:extLst>
          </p:cNvPr>
          <p:cNvSpPr/>
          <p:nvPr/>
        </p:nvSpPr>
        <p:spPr>
          <a:xfrm rot="21240369">
            <a:off x="3179880" y="4104299"/>
            <a:ext cx="2417696" cy="1772940"/>
          </a:xfrm>
          <a:custGeom>
            <a:avLst/>
            <a:gdLst>
              <a:gd name="connsiteX0" fmla="*/ 0 w 2417696"/>
              <a:gd name="connsiteY0" fmla="*/ 0 h 1772940"/>
              <a:gd name="connsiteX1" fmla="*/ 556070 w 2417696"/>
              <a:gd name="connsiteY1" fmla="*/ 0 h 1772940"/>
              <a:gd name="connsiteX2" fmla="*/ 1208848 w 2417696"/>
              <a:gd name="connsiteY2" fmla="*/ 0 h 1772940"/>
              <a:gd name="connsiteX3" fmla="*/ 1813272 w 2417696"/>
              <a:gd name="connsiteY3" fmla="*/ 0 h 1772940"/>
              <a:gd name="connsiteX4" fmla="*/ 2417696 w 2417696"/>
              <a:gd name="connsiteY4" fmla="*/ 0 h 1772940"/>
              <a:gd name="connsiteX5" fmla="*/ 2417696 w 2417696"/>
              <a:gd name="connsiteY5" fmla="*/ 492481 h 1772940"/>
              <a:gd name="connsiteX6" fmla="*/ 2417696 w 2417696"/>
              <a:gd name="connsiteY6" fmla="*/ 955414 h 1772940"/>
              <a:gd name="connsiteX7" fmla="*/ 2417696 w 2417696"/>
              <a:gd name="connsiteY7" fmla="*/ 1477444 h 1772940"/>
              <a:gd name="connsiteX8" fmla="*/ 2122200 w 2417696"/>
              <a:gd name="connsiteY8" fmla="*/ 1772940 h 1772940"/>
              <a:gd name="connsiteX9" fmla="*/ 1612872 w 2417696"/>
              <a:gd name="connsiteY9" fmla="*/ 1772940 h 1772940"/>
              <a:gd name="connsiteX10" fmla="*/ 1103544 w 2417696"/>
              <a:gd name="connsiteY10" fmla="*/ 1772940 h 1772940"/>
              <a:gd name="connsiteX11" fmla="*/ 594216 w 2417696"/>
              <a:gd name="connsiteY11" fmla="*/ 1772940 h 1772940"/>
              <a:gd name="connsiteX12" fmla="*/ 0 w 2417696"/>
              <a:gd name="connsiteY12" fmla="*/ 1772940 h 1772940"/>
              <a:gd name="connsiteX13" fmla="*/ 0 w 2417696"/>
              <a:gd name="connsiteY13" fmla="*/ 1217419 h 1772940"/>
              <a:gd name="connsiteX14" fmla="*/ 0 w 2417696"/>
              <a:gd name="connsiteY14" fmla="*/ 661898 h 1772940"/>
              <a:gd name="connsiteX15" fmla="*/ 0 w 2417696"/>
              <a:gd name="connsiteY15" fmla="*/ 0 h 1772940"/>
              <a:gd name="connsiteX0" fmla="*/ 2122200 w 2417696"/>
              <a:gd name="connsiteY0" fmla="*/ 1772940 h 1772940"/>
              <a:gd name="connsiteX1" fmla="*/ 2181299 w 2417696"/>
              <a:gd name="connsiteY1" fmla="*/ 1536543 h 1772940"/>
              <a:gd name="connsiteX2" fmla="*/ 2417696 w 2417696"/>
              <a:gd name="connsiteY2" fmla="*/ 1477444 h 1772940"/>
              <a:gd name="connsiteX3" fmla="*/ 2122200 w 2417696"/>
              <a:gd name="connsiteY3" fmla="*/ 1772940 h 1772940"/>
              <a:gd name="connsiteX0" fmla="*/ 2122200 w 2417696"/>
              <a:gd name="connsiteY0" fmla="*/ 1772940 h 1772940"/>
              <a:gd name="connsiteX1" fmla="*/ 2181299 w 2417696"/>
              <a:gd name="connsiteY1" fmla="*/ 1536543 h 1772940"/>
              <a:gd name="connsiteX2" fmla="*/ 2417696 w 2417696"/>
              <a:gd name="connsiteY2" fmla="*/ 1477444 h 1772940"/>
              <a:gd name="connsiteX3" fmla="*/ 2122200 w 2417696"/>
              <a:gd name="connsiteY3" fmla="*/ 1772940 h 1772940"/>
              <a:gd name="connsiteX4" fmla="*/ 1570428 w 2417696"/>
              <a:gd name="connsiteY4" fmla="*/ 1772940 h 1772940"/>
              <a:gd name="connsiteX5" fmla="*/ 1061100 w 2417696"/>
              <a:gd name="connsiteY5" fmla="*/ 1772940 h 1772940"/>
              <a:gd name="connsiteX6" fmla="*/ 488106 w 2417696"/>
              <a:gd name="connsiteY6" fmla="*/ 1772940 h 1772940"/>
              <a:gd name="connsiteX7" fmla="*/ 0 w 2417696"/>
              <a:gd name="connsiteY7" fmla="*/ 1772940 h 1772940"/>
              <a:gd name="connsiteX8" fmla="*/ 0 w 2417696"/>
              <a:gd name="connsiteY8" fmla="*/ 1181960 h 1772940"/>
              <a:gd name="connsiteX9" fmla="*/ 0 w 2417696"/>
              <a:gd name="connsiteY9" fmla="*/ 644168 h 1772940"/>
              <a:gd name="connsiteX10" fmla="*/ 0 w 2417696"/>
              <a:gd name="connsiteY10" fmla="*/ 0 h 1772940"/>
              <a:gd name="connsiteX11" fmla="*/ 628601 w 2417696"/>
              <a:gd name="connsiteY11" fmla="*/ 0 h 1772940"/>
              <a:gd name="connsiteX12" fmla="*/ 1233025 w 2417696"/>
              <a:gd name="connsiteY12" fmla="*/ 0 h 1772940"/>
              <a:gd name="connsiteX13" fmla="*/ 1813272 w 2417696"/>
              <a:gd name="connsiteY13" fmla="*/ 0 h 1772940"/>
              <a:gd name="connsiteX14" fmla="*/ 2417696 w 2417696"/>
              <a:gd name="connsiteY14" fmla="*/ 0 h 1772940"/>
              <a:gd name="connsiteX15" fmla="*/ 2417696 w 2417696"/>
              <a:gd name="connsiteY15" fmla="*/ 522030 h 1772940"/>
              <a:gd name="connsiteX16" fmla="*/ 2417696 w 2417696"/>
              <a:gd name="connsiteY16" fmla="*/ 1014512 h 1772940"/>
              <a:gd name="connsiteX17" fmla="*/ 2417696 w 2417696"/>
              <a:gd name="connsiteY17" fmla="*/ 1477444 h 1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17696" h="1772940" stroke="0" extrusionOk="0">
                <a:moveTo>
                  <a:pt x="0" y="0"/>
                </a:moveTo>
                <a:cubicBezTo>
                  <a:pt x="122765" y="-4790"/>
                  <a:pt x="398518" y="20313"/>
                  <a:pt x="556070" y="0"/>
                </a:cubicBezTo>
                <a:cubicBezTo>
                  <a:pt x="713622" y="-20313"/>
                  <a:pt x="1050275" y="11648"/>
                  <a:pt x="1208848" y="0"/>
                </a:cubicBezTo>
                <a:cubicBezTo>
                  <a:pt x="1367421" y="-11648"/>
                  <a:pt x="1593707" y="-19612"/>
                  <a:pt x="1813272" y="0"/>
                </a:cubicBezTo>
                <a:cubicBezTo>
                  <a:pt x="2032837" y="19612"/>
                  <a:pt x="2239184" y="-28070"/>
                  <a:pt x="2417696" y="0"/>
                </a:cubicBezTo>
                <a:cubicBezTo>
                  <a:pt x="2415634" y="206321"/>
                  <a:pt x="2430920" y="301096"/>
                  <a:pt x="2417696" y="492481"/>
                </a:cubicBezTo>
                <a:cubicBezTo>
                  <a:pt x="2404472" y="683866"/>
                  <a:pt x="2440713" y="726976"/>
                  <a:pt x="2417696" y="955414"/>
                </a:cubicBezTo>
                <a:cubicBezTo>
                  <a:pt x="2394679" y="1183852"/>
                  <a:pt x="2425761" y="1295595"/>
                  <a:pt x="2417696" y="1477444"/>
                </a:cubicBezTo>
                <a:cubicBezTo>
                  <a:pt x="2291111" y="1609728"/>
                  <a:pt x="2268297" y="1645400"/>
                  <a:pt x="2122200" y="1772940"/>
                </a:cubicBezTo>
                <a:cubicBezTo>
                  <a:pt x="1938733" y="1768272"/>
                  <a:pt x="1716979" y="1770839"/>
                  <a:pt x="1612872" y="1772940"/>
                </a:cubicBezTo>
                <a:cubicBezTo>
                  <a:pt x="1508765" y="1775041"/>
                  <a:pt x="1350540" y="1781835"/>
                  <a:pt x="1103544" y="1772940"/>
                </a:cubicBezTo>
                <a:cubicBezTo>
                  <a:pt x="856548" y="1764045"/>
                  <a:pt x="817856" y="1755292"/>
                  <a:pt x="594216" y="1772940"/>
                </a:cubicBezTo>
                <a:cubicBezTo>
                  <a:pt x="370576" y="1790588"/>
                  <a:pt x="277755" y="1785835"/>
                  <a:pt x="0" y="1772940"/>
                </a:cubicBezTo>
                <a:cubicBezTo>
                  <a:pt x="-12631" y="1631381"/>
                  <a:pt x="10334" y="1467956"/>
                  <a:pt x="0" y="1217419"/>
                </a:cubicBezTo>
                <a:cubicBezTo>
                  <a:pt x="-10334" y="966882"/>
                  <a:pt x="-17217" y="797564"/>
                  <a:pt x="0" y="661898"/>
                </a:cubicBezTo>
                <a:cubicBezTo>
                  <a:pt x="17217" y="526232"/>
                  <a:pt x="-23626" y="276670"/>
                  <a:pt x="0" y="0"/>
                </a:cubicBezTo>
                <a:close/>
              </a:path>
              <a:path w="2417696" h="1772940" fill="darkenLess" stroke="0" extrusionOk="0">
                <a:moveTo>
                  <a:pt x="2122200" y="1772940"/>
                </a:moveTo>
                <a:cubicBezTo>
                  <a:pt x="2148208" y="1716791"/>
                  <a:pt x="2161020" y="1630319"/>
                  <a:pt x="2181299" y="1536543"/>
                </a:cubicBezTo>
                <a:cubicBezTo>
                  <a:pt x="2260951" y="1505918"/>
                  <a:pt x="2345073" y="1486285"/>
                  <a:pt x="2417696" y="1477444"/>
                </a:cubicBezTo>
                <a:cubicBezTo>
                  <a:pt x="2279137" y="1624138"/>
                  <a:pt x="2263576" y="1650735"/>
                  <a:pt x="2122200" y="1772940"/>
                </a:cubicBezTo>
                <a:close/>
              </a:path>
              <a:path w="2417696" h="1772940" fill="none" extrusionOk="0">
                <a:moveTo>
                  <a:pt x="2122200" y="1772940"/>
                </a:moveTo>
                <a:cubicBezTo>
                  <a:pt x="2149835" y="1674335"/>
                  <a:pt x="2170708" y="1607458"/>
                  <a:pt x="2181299" y="1536543"/>
                </a:cubicBezTo>
                <a:cubicBezTo>
                  <a:pt x="2276560" y="1517033"/>
                  <a:pt x="2301698" y="1507503"/>
                  <a:pt x="2417696" y="1477444"/>
                </a:cubicBezTo>
                <a:cubicBezTo>
                  <a:pt x="2318801" y="1604484"/>
                  <a:pt x="2222926" y="1662322"/>
                  <a:pt x="2122200" y="1772940"/>
                </a:cubicBezTo>
                <a:cubicBezTo>
                  <a:pt x="1863763" y="1776069"/>
                  <a:pt x="1814681" y="1765710"/>
                  <a:pt x="1570428" y="1772940"/>
                </a:cubicBezTo>
                <a:cubicBezTo>
                  <a:pt x="1326175" y="1780170"/>
                  <a:pt x="1292753" y="1769379"/>
                  <a:pt x="1061100" y="1772940"/>
                </a:cubicBezTo>
                <a:cubicBezTo>
                  <a:pt x="829447" y="1776501"/>
                  <a:pt x="708596" y="1761444"/>
                  <a:pt x="488106" y="1772940"/>
                </a:cubicBezTo>
                <a:cubicBezTo>
                  <a:pt x="267616" y="1784436"/>
                  <a:pt x="229534" y="1765059"/>
                  <a:pt x="0" y="1772940"/>
                </a:cubicBezTo>
                <a:cubicBezTo>
                  <a:pt x="-22437" y="1522288"/>
                  <a:pt x="27368" y="1347635"/>
                  <a:pt x="0" y="1181960"/>
                </a:cubicBezTo>
                <a:cubicBezTo>
                  <a:pt x="-27368" y="1016285"/>
                  <a:pt x="1143" y="791982"/>
                  <a:pt x="0" y="644168"/>
                </a:cubicBezTo>
                <a:cubicBezTo>
                  <a:pt x="-1143" y="496354"/>
                  <a:pt x="22886" y="162928"/>
                  <a:pt x="0" y="0"/>
                </a:cubicBezTo>
                <a:cubicBezTo>
                  <a:pt x="250438" y="3163"/>
                  <a:pt x="320223" y="9773"/>
                  <a:pt x="628601" y="0"/>
                </a:cubicBezTo>
                <a:cubicBezTo>
                  <a:pt x="936979" y="-9773"/>
                  <a:pt x="933926" y="1017"/>
                  <a:pt x="1233025" y="0"/>
                </a:cubicBezTo>
                <a:cubicBezTo>
                  <a:pt x="1532124" y="-1017"/>
                  <a:pt x="1683866" y="-3575"/>
                  <a:pt x="1813272" y="0"/>
                </a:cubicBezTo>
                <a:cubicBezTo>
                  <a:pt x="1942678" y="3575"/>
                  <a:pt x="2134052" y="-26548"/>
                  <a:pt x="2417696" y="0"/>
                </a:cubicBezTo>
                <a:cubicBezTo>
                  <a:pt x="2392754" y="173429"/>
                  <a:pt x="2394588" y="307706"/>
                  <a:pt x="2417696" y="522030"/>
                </a:cubicBezTo>
                <a:cubicBezTo>
                  <a:pt x="2440805" y="736354"/>
                  <a:pt x="2435386" y="786936"/>
                  <a:pt x="2417696" y="1014512"/>
                </a:cubicBezTo>
                <a:cubicBezTo>
                  <a:pt x="2400006" y="1242088"/>
                  <a:pt x="2438154" y="1283748"/>
                  <a:pt x="2417696" y="1477444"/>
                </a:cubicBezTo>
              </a:path>
              <a:path w="2417696" h="1772940" fill="none" stroke="0" extrusionOk="0">
                <a:moveTo>
                  <a:pt x="2122200" y="1772940"/>
                </a:moveTo>
                <a:cubicBezTo>
                  <a:pt x="2142617" y="1673526"/>
                  <a:pt x="2158866" y="1633638"/>
                  <a:pt x="2181299" y="1536543"/>
                </a:cubicBezTo>
                <a:cubicBezTo>
                  <a:pt x="2294960" y="1503775"/>
                  <a:pt x="2306166" y="1512619"/>
                  <a:pt x="2417696" y="1477444"/>
                </a:cubicBezTo>
                <a:cubicBezTo>
                  <a:pt x="2293251" y="1585077"/>
                  <a:pt x="2215802" y="1707664"/>
                  <a:pt x="2122200" y="1772940"/>
                </a:cubicBezTo>
                <a:cubicBezTo>
                  <a:pt x="1895476" y="1772549"/>
                  <a:pt x="1839481" y="1766795"/>
                  <a:pt x="1591650" y="1772940"/>
                </a:cubicBezTo>
                <a:cubicBezTo>
                  <a:pt x="1343819" y="1779086"/>
                  <a:pt x="1261980" y="1748359"/>
                  <a:pt x="1039878" y="1772940"/>
                </a:cubicBezTo>
                <a:cubicBezTo>
                  <a:pt x="817776" y="1797521"/>
                  <a:pt x="662595" y="1780746"/>
                  <a:pt x="509328" y="1772940"/>
                </a:cubicBezTo>
                <a:cubicBezTo>
                  <a:pt x="356061" y="1765135"/>
                  <a:pt x="175548" y="1773707"/>
                  <a:pt x="0" y="1772940"/>
                </a:cubicBezTo>
                <a:cubicBezTo>
                  <a:pt x="27439" y="1523182"/>
                  <a:pt x="25266" y="1456101"/>
                  <a:pt x="0" y="1217419"/>
                </a:cubicBezTo>
                <a:cubicBezTo>
                  <a:pt x="-25266" y="978737"/>
                  <a:pt x="-27465" y="853908"/>
                  <a:pt x="0" y="626439"/>
                </a:cubicBezTo>
                <a:cubicBezTo>
                  <a:pt x="27465" y="398970"/>
                  <a:pt x="7947" y="135304"/>
                  <a:pt x="0" y="0"/>
                </a:cubicBezTo>
                <a:cubicBezTo>
                  <a:pt x="273061" y="20288"/>
                  <a:pt x="311472" y="3218"/>
                  <a:pt x="604424" y="0"/>
                </a:cubicBezTo>
                <a:cubicBezTo>
                  <a:pt x="897376" y="-3218"/>
                  <a:pt x="1087074" y="26810"/>
                  <a:pt x="1208848" y="0"/>
                </a:cubicBezTo>
                <a:cubicBezTo>
                  <a:pt x="1330622" y="-26810"/>
                  <a:pt x="1578099" y="-26421"/>
                  <a:pt x="1764918" y="0"/>
                </a:cubicBezTo>
                <a:cubicBezTo>
                  <a:pt x="1951737" y="26421"/>
                  <a:pt x="2143682" y="-10989"/>
                  <a:pt x="2417696" y="0"/>
                </a:cubicBezTo>
                <a:cubicBezTo>
                  <a:pt x="2427812" y="168141"/>
                  <a:pt x="2437456" y="283282"/>
                  <a:pt x="2417696" y="492481"/>
                </a:cubicBezTo>
                <a:cubicBezTo>
                  <a:pt x="2397936" y="701680"/>
                  <a:pt x="2441188" y="806479"/>
                  <a:pt x="2417696" y="970188"/>
                </a:cubicBezTo>
                <a:cubicBezTo>
                  <a:pt x="2394204" y="1133897"/>
                  <a:pt x="2415147" y="1334024"/>
                  <a:pt x="2417696" y="1477444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4" name="Pravokutnik: savinuti kut 13">
            <a:extLst>
              <a:ext uri="{FF2B5EF4-FFF2-40B4-BE49-F238E27FC236}">
                <a16:creationId xmlns:a16="http://schemas.microsoft.com/office/drawing/2014/main" xmlns="" id="{8C9FD274-7609-42CA-8AC1-B89ADD5499F2}"/>
              </a:ext>
            </a:extLst>
          </p:cNvPr>
          <p:cNvSpPr/>
          <p:nvPr/>
        </p:nvSpPr>
        <p:spPr>
          <a:xfrm rot="506312">
            <a:off x="6181959" y="4585065"/>
            <a:ext cx="2417696" cy="1772940"/>
          </a:xfrm>
          <a:custGeom>
            <a:avLst/>
            <a:gdLst>
              <a:gd name="connsiteX0" fmla="*/ 0 w 2417696"/>
              <a:gd name="connsiteY0" fmla="*/ 0 h 1772940"/>
              <a:gd name="connsiteX1" fmla="*/ 556070 w 2417696"/>
              <a:gd name="connsiteY1" fmla="*/ 0 h 1772940"/>
              <a:gd name="connsiteX2" fmla="*/ 1208848 w 2417696"/>
              <a:gd name="connsiteY2" fmla="*/ 0 h 1772940"/>
              <a:gd name="connsiteX3" fmla="*/ 1813272 w 2417696"/>
              <a:gd name="connsiteY3" fmla="*/ 0 h 1772940"/>
              <a:gd name="connsiteX4" fmla="*/ 2417696 w 2417696"/>
              <a:gd name="connsiteY4" fmla="*/ 0 h 1772940"/>
              <a:gd name="connsiteX5" fmla="*/ 2417696 w 2417696"/>
              <a:gd name="connsiteY5" fmla="*/ 492481 h 1772940"/>
              <a:gd name="connsiteX6" fmla="*/ 2417696 w 2417696"/>
              <a:gd name="connsiteY6" fmla="*/ 955414 h 1772940"/>
              <a:gd name="connsiteX7" fmla="*/ 2417696 w 2417696"/>
              <a:gd name="connsiteY7" fmla="*/ 1477444 h 1772940"/>
              <a:gd name="connsiteX8" fmla="*/ 2122200 w 2417696"/>
              <a:gd name="connsiteY8" fmla="*/ 1772940 h 1772940"/>
              <a:gd name="connsiteX9" fmla="*/ 1612872 w 2417696"/>
              <a:gd name="connsiteY9" fmla="*/ 1772940 h 1772940"/>
              <a:gd name="connsiteX10" fmla="*/ 1103544 w 2417696"/>
              <a:gd name="connsiteY10" fmla="*/ 1772940 h 1772940"/>
              <a:gd name="connsiteX11" fmla="*/ 594216 w 2417696"/>
              <a:gd name="connsiteY11" fmla="*/ 1772940 h 1772940"/>
              <a:gd name="connsiteX12" fmla="*/ 0 w 2417696"/>
              <a:gd name="connsiteY12" fmla="*/ 1772940 h 1772940"/>
              <a:gd name="connsiteX13" fmla="*/ 0 w 2417696"/>
              <a:gd name="connsiteY13" fmla="*/ 1217419 h 1772940"/>
              <a:gd name="connsiteX14" fmla="*/ 0 w 2417696"/>
              <a:gd name="connsiteY14" fmla="*/ 661898 h 1772940"/>
              <a:gd name="connsiteX15" fmla="*/ 0 w 2417696"/>
              <a:gd name="connsiteY15" fmla="*/ 0 h 1772940"/>
              <a:gd name="connsiteX0" fmla="*/ 2122200 w 2417696"/>
              <a:gd name="connsiteY0" fmla="*/ 1772940 h 1772940"/>
              <a:gd name="connsiteX1" fmla="*/ 2181299 w 2417696"/>
              <a:gd name="connsiteY1" fmla="*/ 1536543 h 1772940"/>
              <a:gd name="connsiteX2" fmla="*/ 2417696 w 2417696"/>
              <a:gd name="connsiteY2" fmla="*/ 1477444 h 1772940"/>
              <a:gd name="connsiteX3" fmla="*/ 2122200 w 2417696"/>
              <a:gd name="connsiteY3" fmla="*/ 1772940 h 1772940"/>
              <a:gd name="connsiteX0" fmla="*/ 2122200 w 2417696"/>
              <a:gd name="connsiteY0" fmla="*/ 1772940 h 1772940"/>
              <a:gd name="connsiteX1" fmla="*/ 2181299 w 2417696"/>
              <a:gd name="connsiteY1" fmla="*/ 1536543 h 1772940"/>
              <a:gd name="connsiteX2" fmla="*/ 2417696 w 2417696"/>
              <a:gd name="connsiteY2" fmla="*/ 1477444 h 1772940"/>
              <a:gd name="connsiteX3" fmla="*/ 2122200 w 2417696"/>
              <a:gd name="connsiteY3" fmla="*/ 1772940 h 1772940"/>
              <a:gd name="connsiteX4" fmla="*/ 1570428 w 2417696"/>
              <a:gd name="connsiteY4" fmla="*/ 1772940 h 1772940"/>
              <a:gd name="connsiteX5" fmla="*/ 1061100 w 2417696"/>
              <a:gd name="connsiteY5" fmla="*/ 1772940 h 1772940"/>
              <a:gd name="connsiteX6" fmla="*/ 488106 w 2417696"/>
              <a:gd name="connsiteY6" fmla="*/ 1772940 h 1772940"/>
              <a:gd name="connsiteX7" fmla="*/ 0 w 2417696"/>
              <a:gd name="connsiteY7" fmla="*/ 1772940 h 1772940"/>
              <a:gd name="connsiteX8" fmla="*/ 0 w 2417696"/>
              <a:gd name="connsiteY8" fmla="*/ 1181960 h 1772940"/>
              <a:gd name="connsiteX9" fmla="*/ 0 w 2417696"/>
              <a:gd name="connsiteY9" fmla="*/ 644168 h 1772940"/>
              <a:gd name="connsiteX10" fmla="*/ 0 w 2417696"/>
              <a:gd name="connsiteY10" fmla="*/ 0 h 1772940"/>
              <a:gd name="connsiteX11" fmla="*/ 628601 w 2417696"/>
              <a:gd name="connsiteY11" fmla="*/ 0 h 1772940"/>
              <a:gd name="connsiteX12" fmla="*/ 1233025 w 2417696"/>
              <a:gd name="connsiteY12" fmla="*/ 0 h 1772940"/>
              <a:gd name="connsiteX13" fmla="*/ 1813272 w 2417696"/>
              <a:gd name="connsiteY13" fmla="*/ 0 h 1772940"/>
              <a:gd name="connsiteX14" fmla="*/ 2417696 w 2417696"/>
              <a:gd name="connsiteY14" fmla="*/ 0 h 1772940"/>
              <a:gd name="connsiteX15" fmla="*/ 2417696 w 2417696"/>
              <a:gd name="connsiteY15" fmla="*/ 522030 h 1772940"/>
              <a:gd name="connsiteX16" fmla="*/ 2417696 w 2417696"/>
              <a:gd name="connsiteY16" fmla="*/ 1014512 h 1772940"/>
              <a:gd name="connsiteX17" fmla="*/ 2417696 w 2417696"/>
              <a:gd name="connsiteY17" fmla="*/ 1477444 h 177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17696" h="1772940" stroke="0" extrusionOk="0">
                <a:moveTo>
                  <a:pt x="0" y="0"/>
                </a:moveTo>
                <a:cubicBezTo>
                  <a:pt x="122765" y="-4790"/>
                  <a:pt x="398518" y="20313"/>
                  <a:pt x="556070" y="0"/>
                </a:cubicBezTo>
                <a:cubicBezTo>
                  <a:pt x="713622" y="-20313"/>
                  <a:pt x="1050275" y="11648"/>
                  <a:pt x="1208848" y="0"/>
                </a:cubicBezTo>
                <a:cubicBezTo>
                  <a:pt x="1367421" y="-11648"/>
                  <a:pt x="1593707" y="-19612"/>
                  <a:pt x="1813272" y="0"/>
                </a:cubicBezTo>
                <a:cubicBezTo>
                  <a:pt x="2032837" y="19612"/>
                  <a:pt x="2239184" y="-28070"/>
                  <a:pt x="2417696" y="0"/>
                </a:cubicBezTo>
                <a:cubicBezTo>
                  <a:pt x="2415634" y="206321"/>
                  <a:pt x="2430920" y="301096"/>
                  <a:pt x="2417696" y="492481"/>
                </a:cubicBezTo>
                <a:cubicBezTo>
                  <a:pt x="2404472" y="683866"/>
                  <a:pt x="2440713" y="726976"/>
                  <a:pt x="2417696" y="955414"/>
                </a:cubicBezTo>
                <a:cubicBezTo>
                  <a:pt x="2394679" y="1183852"/>
                  <a:pt x="2425761" y="1295595"/>
                  <a:pt x="2417696" y="1477444"/>
                </a:cubicBezTo>
                <a:cubicBezTo>
                  <a:pt x="2291111" y="1609728"/>
                  <a:pt x="2268297" y="1645400"/>
                  <a:pt x="2122200" y="1772940"/>
                </a:cubicBezTo>
                <a:cubicBezTo>
                  <a:pt x="1938733" y="1768272"/>
                  <a:pt x="1716979" y="1770839"/>
                  <a:pt x="1612872" y="1772940"/>
                </a:cubicBezTo>
                <a:cubicBezTo>
                  <a:pt x="1508765" y="1775041"/>
                  <a:pt x="1350540" y="1781835"/>
                  <a:pt x="1103544" y="1772940"/>
                </a:cubicBezTo>
                <a:cubicBezTo>
                  <a:pt x="856548" y="1764045"/>
                  <a:pt x="817856" y="1755292"/>
                  <a:pt x="594216" y="1772940"/>
                </a:cubicBezTo>
                <a:cubicBezTo>
                  <a:pt x="370576" y="1790588"/>
                  <a:pt x="277755" y="1785835"/>
                  <a:pt x="0" y="1772940"/>
                </a:cubicBezTo>
                <a:cubicBezTo>
                  <a:pt x="-12631" y="1631381"/>
                  <a:pt x="10334" y="1467956"/>
                  <a:pt x="0" y="1217419"/>
                </a:cubicBezTo>
                <a:cubicBezTo>
                  <a:pt x="-10334" y="966882"/>
                  <a:pt x="-17217" y="797564"/>
                  <a:pt x="0" y="661898"/>
                </a:cubicBezTo>
                <a:cubicBezTo>
                  <a:pt x="17217" y="526232"/>
                  <a:pt x="-23626" y="276670"/>
                  <a:pt x="0" y="0"/>
                </a:cubicBezTo>
                <a:close/>
              </a:path>
              <a:path w="2417696" h="1772940" fill="darkenLess" stroke="0" extrusionOk="0">
                <a:moveTo>
                  <a:pt x="2122200" y="1772940"/>
                </a:moveTo>
                <a:cubicBezTo>
                  <a:pt x="2148208" y="1716791"/>
                  <a:pt x="2161020" y="1630319"/>
                  <a:pt x="2181299" y="1536543"/>
                </a:cubicBezTo>
                <a:cubicBezTo>
                  <a:pt x="2260951" y="1505918"/>
                  <a:pt x="2345073" y="1486285"/>
                  <a:pt x="2417696" y="1477444"/>
                </a:cubicBezTo>
                <a:cubicBezTo>
                  <a:pt x="2279137" y="1624138"/>
                  <a:pt x="2263576" y="1650735"/>
                  <a:pt x="2122200" y="1772940"/>
                </a:cubicBezTo>
                <a:close/>
              </a:path>
              <a:path w="2417696" h="1772940" fill="none" extrusionOk="0">
                <a:moveTo>
                  <a:pt x="2122200" y="1772940"/>
                </a:moveTo>
                <a:cubicBezTo>
                  <a:pt x="2149835" y="1674335"/>
                  <a:pt x="2170708" y="1607458"/>
                  <a:pt x="2181299" y="1536543"/>
                </a:cubicBezTo>
                <a:cubicBezTo>
                  <a:pt x="2276560" y="1517033"/>
                  <a:pt x="2301698" y="1507503"/>
                  <a:pt x="2417696" y="1477444"/>
                </a:cubicBezTo>
                <a:cubicBezTo>
                  <a:pt x="2318801" y="1604484"/>
                  <a:pt x="2222926" y="1662322"/>
                  <a:pt x="2122200" y="1772940"/>
                </a:cubicBezTo>
                <a:cubicBezTo>
                  <a:pt x="1863763" y="1776069"/>
                  <a:pt x="1814681" y="1765710"/>
                  <a:pt x="1570428" y="1772940"/>
                </a:cubicBezTo>
                <a:cubicBezTo>
                  <a:pt x="1326175" y="1780170"/>
                  <a:pt x="1292753" y="1769379"/>
                  <a:pt x="1061100" y="1772940"/>
                </a:cubicBezTo>
                <a:cubicBezTo>
                  <a:pt x="829447" y="1776501"/>
                  <a:pt x="708596" y="1761444"/>
                  <a:pt x="488106" y="1772940"/>
                </a:cubicBezTo>
                <a:cubicBezTo>
                  <a:pt x="267616" y="1784436"/>
                  <a:pt x="229534" y="1765059"/>
                  <a:pt x="0" y="1772940"/>
                </a:cubicBezTo>
                <a:cubicBezTo>
                  <a:pt x="-22437" y="1522288"/>
                  <a:pt x="27368" y="1347635"/>
                  <a:pt x="0" y="1181960"/>
                </a:cubicBezTo>
                <a:cubicBezTo>
                  <a:pt x="-27368" y="1016285"/>
                  <a:pt x="1143" y="791982"/>
                  <a:pt x="0" y="644168"/>
                </a:cubicBezTo>
                <a:cubicBezTo>
                  <a:pt x="-1143" y="496354"/>
                  <a:pt x="22886" y="162928"/>
                  <a:pt x="0" y="0"/>
                </a:cubicBezTo>
                <a:cubicBezTo>
                  <a:pt x="250438" y="3163"/>
                  <a:pt x="320223" y="9773"/>
                  <a:pt x="628601" y="0"/>
                </a:cubicBezTo>
                <a:cubicBezTo>
                  <a:pt x="936979" y="-9773"/>
                  <a:pt x="933926" y="1017"/>
                  <a:pt x="1233025" y="0"/>
                </a:cubicBezTo>
                <a:cubicBezTo>
                  <a:pt x="1532124" y="-1017"/>
                  <a:pt x="1683866" y="-3575"/>
                  <a:pt x="1813272" y="0"/>
                </a:cubicBezTo>
                <a:cubicBezTo>
                  <a:pt x="1942678" y="3575"/>
                  <a:pt x="2134052" y="-26548"/>
                  <a:pt x="2417696" y="0"/>
                </a:cubicBezTo>
                <a:cubicBezTo>
                  <a:pt x="2392754" y="173429"/>
                  <a:pt x="2394588" y="307706"/>
                  <a:pt x="2417696" y="522030"/>
                </a:cubicBezTo>
                <a:cubicBezTo>
                  <a:pt x="2440805" y="736354"/>
                  <a:pt x="2435386" y="786936"/>
                  <a:pt x="2417696" y="1014512"/>
                </a:cubicBezTo>
                <a:cubicBezTo>
                  <a:pt x="2400006" y="1242088"/>
                  <a:pt x="2438154" y="1283748"/>
                  <a:pt x="2417696" y="1477444"/>
                </a:cubicBezTo>
              </a:path>
              <a:path w="2417696" h="1772940" fill="none" stroke="0" extrusionOk="0">
                <a:moveTo>
                  <a:pt x="2122200" y="1772940"/>
                </a:moveTo>
                <a:cubicBezTo>
                  <a:pt x="2142617" y="1673526"/>
                  <a:pt x="2158866" y="1633638"/>
                  <a:pt x="2181299" y="1536543"/>
                </a:cubicBezTo>
                <a:cubicBezTo>
                  <a:pt x="2294960" y="1503775"/>
                  <a:pt x="2306166" y="1512619"/>
                  <a:pt x="2417696" y="1477444"/>
                </a:cubicBezTo>
                <a:cubicBezTo>
                  <a:pt x="2293251" y="1585077"/>
                  <a:pt x="2215802" y="1707664"/>
                  <a:pt x="2122200" y="1772940"/>
                </a:cubicBezTo>
                <a:cubicBezTo>
                  <a:pt x="1895476" y="1772549"/>
                  <a:pt x="1839481" y="1766795"/>
                  <a:pt x="1591650" y="1772940"/>
                </a:cubicBezTo>
                <a:cubicBezTo>
                  <a:pt x="1343819" y="1779086"/>
                  <a:pt x="1261980" y="1748359"/>
                  <a:pt x="1039878" y="1772940"/>
                </a:cubicBezTo>
                <a:cubicBezTo>
                  <a:pt x="817776" y="1797521"/>
                  <a:pt x="662595" y="1780746"/>
                  <a:pt x="509328" y="1772940"/>
                </a:cubicBezTo>
                <a:cubicBezTo>
                  <a:pt x="356061" y="1765135"/>
                  <a:pt x="175548" y="1773707"/>
                  <a:pt x="0" y="1772940"/>
                </a:cubicBezTo>
                <a:cubicBezTo>
                  <a:pt x="27439" y="1523182"/>
                  <a:pt x="25266" y="1456101"/>
                  <a:pt x="0" y="1217419"/>
                </a:cubicBezTo>
                <a:cubicBezTo>
                  <a:pt x="-25266" y="978737"/>
                  <a:pt x="-27465" y="853908"/>
                  <a:pt x="0" y="626439"/>
                </a:cubicBezTo>
                <a:cubicBezTo>
                  <a:pt x="27465" y="398970"/>
                  <a:pt x="7947" y="135304"/>
                  <a:pt x="0" y="0"/>
                </a:cubicBezTo>
                <a:cubicBezTo>
                  <a:pt x="273061" y="20288"/>
                  <a:pt x="311472" y="3218"/>
                  <a:pt x="604424" y="0"/>
                </a:cubicBezTo>
                <a:cubicBezTo>
                  <a:pt x="897376" y="-3218"/>
                  <a:pt x="1087074" y="26810"/>
                  <a:pt x="1208848" y="0"/>
                </a:cubicBezTo>
                <a:cubicBezTo>
                  <a:pt x="1330622" y="-26810"/>
                  <a:pt x="1578099" y="-26421"/>
                  <a:pt x="1764918" y="0"/>
                </a:cubicBezTo>
                <a:cubicBezTo>
                  <a:pt x="1951737" y="26421"/>
                  <a:pt x="2143682" y="-10989"/>
                  <a:pt x="2417696" y="0"/>
                </a:cubicBezTo>
                <a:cubicBezTo>
                  <a:pt x="2427812" y="168141"/>
                  <a:pt x="2437456" y="283282"/>
                  <a:pt x="2417696" y="492481"/>
                </a:cubicBezTo>
                <a:cubicBezTo>
                  <a:pt x="2397936" y="701680"/>
                  <a:pt x="2441188" y="806479"/>
                  <a:pt x="2417696" y="970188"/>
                </a:cubicBezTo>
                <a:cubicBezTo>
                  <a:pt x="2394204" y="1133897"/>
                  <a:pt x="2415147" y="1334024"/>
                  <a:pt x="2417696" y="1477444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3792123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85042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253</Words>
  <Application>Microsoft Office PowerPoint</Application>
  <PresentationFormat>Custom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Elephant</vt:lpstr>
      <vt:lpstr>Calibri</vt:lpstr>
      <vt:lpstr>Times New Roman</vt:lpstr>
      <vt:lpstr>Berlin Sans FB Demi</vt:lpstr>
      <vt:lpstr>Vijaya</vt:lpstr>
      <vt:lpstr>Calibri Light</vt:lpstr>
      <vt:lpstr>Office Theme</vt:lpstr>
      <vt:lpstr>Ponavljanje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dvukelic</cp:lastModifiedBy>
  <cp:revision>23</cp:revision>
  <dcterms:created xsi:type="dcterms:W3CDTF">2021-01-04T08:54:24Z</dcterms:created>
  <dcterms:modified xsi:type="dcterms:W3CDTF">2021-05-13T11:28:20Z</dcterms:modified>
</cp:coreProperties>
</file>